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0" r:id="rId1"/>
    <p:sldMasterId id="2147484002" r:id="rId2"/>
  </p:sldMasterIdLst>
  <p:notesMasterIdLst>
    <p:notesMasterId r:id="rId20"/>
  </p:notesMasterIdLst>
  <p:handoutMasterIdLst>
    <p:handoutMasterId r:id="rId21"/>
  </p:handoutMasterIdLst>
  <p:sldIdLst>
    <p:sldId id="329" r:id="rId3"/>
    <p:sldId id="365" r:id="rId4"/>
    <p:sldId id="351" r:id="rId5"/>
    <p:sldId id="353" r:id="rId6"/>
    <p:sldId id="354" r:id="rId7"/>
    <p:sldId id="355" r:id="rId8"/>
    <p:sldId id="356" r:id="rId9"/>
    <p:sldId id="357" r:id="rId10"/>
    <p:sldId id="358" r:id="rId11"/>
    <p:sldId id="359" r:id="rId12"/>
    <p:sldId id="362" r:id="rId13"/>
    <p:sldId id="360" r:id="rId14"/>
    <p:sldId id="363" r:id="rId15"/>
    <p:sldId id="364" r:id="rId16"/>
    <p:sldId id="366" r:id="rId17"/>
    <p:sldId id="331" r:id="rId18"/>
    <p:sldId id="352" r:id="rId19"/>
  </p:sldIdLst>
  <p:sldSz cx="9144000" cy="6858000" type="screen4x3"/>
  <p:notesSz cx="7010400" cy="92964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A292A"/>
    <a:srgbClr val="434345"/>
    <a:srgbClr val="5D5D60"/>
    <a:srgbClr val="76777B"/>
    <a:srgbClr val="A5A5A5"/>
    <a:srgbClr val="C8C8C8"/>
    <a:srgbClr val="003D4C"/>
    <a:srgbClr val="0B3D91"/>
    <a:srgbClr val="489FDF"/>
    <a:srgbClr val="00AD6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6" autoAdjust="0"/>
    <p:restoredTop sz="91079" autoAdjust="0"/>
  </p:normalViewPr>
  <p:slideViewPr>
    <p:cSldViewPr snapToGrid="0" snapToObjects="1">
      <p:cViewPr varScale="1">
        <p:scale>
          <a:sx n="119" d="100"/>
          <a:sy n="119" d="100"/>
        </p:scale>
        <p:origin x="1992" y="18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4E0A200-6553-B147-90C9-CEF91EFF8297}" type="datetimeFigureOut">
              <a:rPr lang="en-US" smtClean="0">
                <a:latin typeface="Arial"/>
              </a:rPr>
              <a:t>8/22/21</a:t>
            </a:fld>
            <a:endParaRPr lang="en-US" dirty="0">
              <a:latin typeface="Arial"/>
            </a:endParaRPr>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4F32C01C-8156-EE4C-BC47-869CA09DFB9E}" type="slidenum">
              <a:rPr lang="en-US" smtClean="0">
                <a:latin typeface="Arial"/>
              </a:rPr>
              <a:t>‹#›</a:t>
            </a:fld>
            <a:endParaRPr lang="en-US" dirty="0">
              <a:latin typeface="Arial"/>
            </a:endParaRPr>
          </a:p>
        </p:txBody>
      </p:sp>
    </p:spTree>
    <p:extLst>
      <p:ext uri="{BB962C8B-B14F-4D97-AF65-F5344CB8AC3E}">
        <p14:creationId xmlns:p14="http://schemas.microsoft.com/office/powerpoint/2010/main" val="38324958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atin typeface="Arial"/>
              </a:defRPr>
            </a:lvl1pPr>
          </a:lstStyle>
          <a:p>
            <a:fld id="{2FC77F81-3125-2240-A858-DAD650E09B57}" type="datetimeFigureOut">
              <a:rPr lang="en-US" smtClean="0"/>
              <a:pPr/>
              <a:t>8/22/21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atin typeface="Arial"/>
              </a:defRPr>
            </a:lvl1pPr>
          </a:lstStyle>
          <a:p>
            <a:fld id="{D55DD9D9-7F94-8C4C-8748-81A0C015A865}" type="slidenum">
              <a:rPr lang="en-US" smtClean="0"/>
              <a:pPr/>
              <a:t>‹#›</a:t>
            </a:fld>
            <a:endParaRPr lang="en-US" dirty="0"/>
          </a:p>
        </p:txBody>
      </p:sp>
    </p:spTree>
    <p:extLst>
      <p:ext uri="{BB962C8B-B14F-4D97-AF65-F5344CB8AC3E}">
        <p14:creationId xmlns:p14="http://schemas.microsoft.com/office/powerpoint/2010/main" val="256746357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 name="Text Placeholder 4"/>
          <p:cNvSpPr>
            <a:spLocks noGrp="1"/>
          </p:cNvSpPr>
          <p:nvPr>
            <p:ph type="body" sz="quarter" idx="3" hasCustomPrompt="1"/>
          </p:nvPr>
        </p:nvSpPr>
        <p:spPr>
          <a:xfrm>
            <a:off x="912341" y="3221701"/>
            <a:ext cx="7513104" cy="500484"/>
          </a:xfrm>
          <a:prstGeom prst="rect">
            <a:avLst/>
          </a:prstGeom>
        </p:spPr>
        <p:txBody>
          <a:bodyPr anchor="t">
            <a:noAutofit/>
          </a:bodyPr>
          <a:lstStyle>
            <a:lvl1pPr marL="0" indent="0">
              <a:buNone/>
              <a:defRPr sz="2800" b="1" baseline="0">
                <a:solidFill>
                  <a:schemeClr val="tx1"/>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3" name="Text Placeholder 20"/>
          <p:cNvSpPr>
            <a:spLocks noGrp="1"/>
          </p:cNvSpPr>
          <p:nvPr>
            <p:ph type="body" sz="quarter" idx="19" hasCustomPrompt="1"/>
          </p:nvPr>
        </p:nvSpPr>
        <p:spPr>
          <a:xfrm>
            <a:off x="912341" y="3722185"/>
            <a:ext cx="7498993" cy="1235772"/>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2200" baseline="0">
                <a:solidFill>
                  <a:schemeClr val="tx1"/>
                </a:solidFill>
                <a:latin typeface="+mj-lt"/>
                <a:cs typeface="Arial"/>
              </a:defRPr>
            </a:lvl1pPr>
          </a:lstStyle>
          <a:p>
            <a:pPr lvl="0"/>
            <a:r>
              <a:rPr lang="en-US" dirty="0"/>
              <a:t>Click to Add a Presentation Subtitle</a:t>
            </a:r>
          </a:p>
        </p:txBody>
      </p:sp>
      <p:sp>
        <p:nvSpPr>
          <p:cNvPr id="11" name="Text Placeholder 10"/>
          <p:cNvSpPr>
            <a:spLocks noGrp="1"/>
          </p:cNvSpPr>
          <p:nvPr>
            <p:ph type="body" sz="quarter" idx="22" hasCustomPrompt="1"/>
          </p:nvPr>
        </p:nvSpPr>
        <p:spPr>
          <a:xfrm>
            <a:off x="909983" y="5649583"/>
            <a:ext cx="7424737" cy="779462"/>
          </a:xfrm>
          <a:prstGeom prst="rect">
            <a:avLst/>
          </a:prstGeom>
        </p:spPr>
        <p:txBody>
          <a:bodyPr vert="horz" anchor="b">
            <a:noAutofit/>
          </a:bodyPr>
          <a:lstStyle>
            <a:lvl1pPr marL="0" indent="0">
              <a:buNone/>
              <a:defRPr sz="1200"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 | Directorate, Division, Section or Group Name, Presented by, Job Title, Date, etc.</a:t>
            </a:r>
          </a:p>
        </p:txBody>
      </p:sp>
      <p:sp>
        <p:nvSpPr>
          <p:cNvPr id="16" name="Text Placeholder 4"/>
          <p:cNvSpPr>
            <a:spLocks noGrp="1"/>
          </p:cNvSpPr>
          <p:nvPr>
            <p:ph type="body" sz="quarter" idx="17" hasCustomPrompt="1"/>
          </p:nvPr>
        </p:nvSpPr>
        <p:spPr>
          <a:xfrm>
            <a:off x="909983" y="2885929"/>
            <a:ext cx="7515462" cy="335773"/>
          </a:xfrm>
          <a:prstGeom prst="rect">
            <a:avLst/>
          </a:prstGeom>
        </p:spPr>
        <p:txBody>
          <a:bodyPr anchor="t">
            <a:noAutofit/>
          </a:bodyPr>
          <a:lstStyle>
            <a:lvl1pPr marL="0" indent="0" algn="l">
              <a:buNone/>
              <a:tabLst/>
              <a:defRPr sz="16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Mission Name (optional)</a:t>
            </a:r>
          </a:p>
        </p:txBody>
      </p:sp>
      <p:pic>
        <p:nvPicPr>
          <p:cNvPr id="8" name="Picture 7" descr="JPL_RedBlack_rgb_stacked_5in_160601.eps">
            <a:extLst>
              <a:ext uri="{FF2B5EF4-FFF2-40B4-BE49-F238E27FC236}">
                <a16:creationId xmlns:a16="http://schemas.microsoft.com/office/drawing/2014/main" id="{FE848F0D-4D42-4710-BAE2-F7AF82DAEC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1248" y="1673352"/>
            <a:ext cx="2131861" cy="1243584"/>
          </a:xfrm>
          <a:prstGeom prst="rect">
            <a:avLst/>
          </a:prstGeom>
        </p:spPr>
      </p:pic>
      <p:sp>
        <p:nvSpPr>
          <p:cNvPr id="20" name="Footer Placeholder 19"/>
          <p:cNvSpPr>
            <a:spLocks noGrp="1"/>
          </p:cNvSpPr>
          <p:nvPr>
            <p:ph type="ftr" sz="quarter" idx="24"/>
          </p:nvPr>
        </p:nvSpPr>
        <p:spPr>
          <a:xfrm>
            <a:off x="912341" y="6457847"/>
            <a:ext cx="7422379" cy="400153"/>
          </a:xfrm>
        </p:spPr>
        <p:txBody>
          <a:bodyPr/>
          <a:lstStyle>
            <a:lvl1pPr algn="l">
              <a:defRPr/>
            </a:lvl1p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1834584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2" name="Picture Placeholder 7"/>
          <p:cNvSpPr>
            <a:spLocks noGrp="1"/>
          </p:cNvSpPr>
          <p:nvPr>
            <p:ph type="pic" sz="quarter" idx="13"/>
          </p:nvPr>
        </p:nvSpPr>
        <p:spPr>
          <a:xfrm>
            <a:off x="0" y="0"/>
            <a:ext cx="9144000" cy="4465835"/>
          </a:xfrm>
          <a:prstGeom prst="rect">
            <a:avLst/>
          </a:prstGeom>
        </p:spPr>
        <p:txBody>
          <a:bodyPr vert="horz" anchor="ctr"/>
          <a:lstStyle>
            <a:lvl1pPr marL="0" indent="0" algn="ctr">
              <a:buFontTx/>
              <a:buNone/>
              <a:defRPr sz="1600">
                <a:solidFill>
                  <a:srgbClr val="000000"/>
                </a:solidFill>
              </a:defRPr>
            </a:lvl1pPr>
          </a:lstStyle>
          <a:p>
            <a:r>
              <a:rPr lang="en-US" dirty="0"/>
              <a:t>Drag picture to placeholder or click icon to add</a:t>
            </a:r>
          </a:p>
        </p:txBody>
      </p:sp>
      <p:sp>
        <p:nvSpPr>
          <p:cNvPr id="3" name="Text Placeholder 4"/>
          <p:cNvSpPr>
            <a:spLocks noGrp="1"/>
          </p:cNvSpPr>
          <p:nvPr>
            <p:ph type="body" sz="quarter" idx="3" hasCustomPrompt="1"/>
          </p:nvPr>
        </p:nvSpPr>
        <p:spPr>
          <a:xfrm>
            <a:off x="369198" y="4814634"/>
            <a:ext cx="8436135" cy="430183"/>
          </a:xfrm>
          <a:prstGeom prst="rect">
            <a:avLst/>
          </a:prstGeom>
        </p:spPr>
        <p:txBody>
          <a:bodyPr anchor="t">
            <a:noAutofit/>
          </a:bodyPr>
          <a:lstStyle>
            <a:lvl1pPr marL="0" indent="0" algn="l">
              <a:buNone/>
              <a:defRPr sz="2800" b="1" baseline="0">
                <a:solidFill>
                  <a:srgbClr val="000000"/>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9" name="Text Placeholder 4"/>
          <p:cNvSpPr>
            <a:spLocks noGrp="1"/>
          </p:cNvSpPr>
          <p:nvPr>
            <p:ph type="body" sz="quarter" idx="17" hasCustomPrompt="1"/>
          </p:nvPr>
        </p:nvSpPr>
        <p:spPr>
          <a:xfrm>
            <a:off x="369198" y="4523999"/>
            <a:ext cx="8436135" cy="290635"/>
          </a:xfrm>
          <a:prstGeom prst="rect">
            <a:avLst/>
          </a:prstGeom>
        </p:spPr>
        <p:txBody>
          <a:bodyPr anchor="t">
            <a:noAutofit/>
          </a:bodyPr>
          <a:lstStyle>
            <a:lvl1pPr marL="0" indent="0" algn="l">
              <a:buNone/>
              <a:tabLst/>
              <a:defRPr sz="16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Mission Name (optional)</a:t>
            </a:r>
          </a:p>
        </p:txBody>
      </p:sp>
      <p:sp>
        <p:nvSpPr>
          <p:cNvPr id="11" name="Text Placeholder 20"/>
          <p:cNvSpPr>
            <a:spLocks noGrp="1"/>
          </p:cNvSpPr>
          <p:nvPr>
            <p:ph type="body" sz="quarter" idx="18" hasCustomPrompt="1"/>
          </p:nvPr>
        </p:nvSpPr>
        <p:spPr>
          <a:xfrm>
            <a:off x="369199" y="5853545"/>
            <a:ext cx="6554654" cy="665791"/>
          </a:xfrm>
          <a:prstGeom prst="rect">
            <a:avLst/>
          </a:prstGeom>
        </p:spPr>
        <p:txBody>
          <a:bodyPr anchor="b">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aseline="0">
                <a:solidFill>
                  <a:srgbClr val="000000"/>
                </a:solidFill>
                <a:latin typeface="+mn-lt"/>
                <a:cs typeface="Arial"/>
              </a:defRPr>
            </a:lvl1pPr>
          </a:lstStyle>
          <a:p>
            <a:pPr lvl="0"/>
            <a:r>
              <a:rPr lang="en-US" dirty="0"/>
              <a:t># | Directorate, Division, Section or Group Name, Presented by, Job Title, Date, etc.</a:t>
            </a:r>
          </a:p>
        </p:txBody>
      </p:sp>
      <p:sp>
        <p:nvSpPr>
          <p:cNvPr id="8" name="Text Placeholder 20"/>
          <p:cNvSpPr>
            <a:spLocks noGrp="1"/>
          </p:cNvSpPr>
          <p:nvPr>
            <p:ph type="body" sz="quarter" idx="19" hasCustomPrompt="1"/>
          </p:nvPr>
        </p:nvSpPr>
        <p:spPr>
          <a:xfrm>
            <a:off x="369199" y="5244817"/>
            <a:ext cx="6554654" cy="470183"/>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2200" baseline="0">
                <a:solidFill>
                  <a:schemeClr val="tx1"/>
                </a:solidFill>
                <a:latin typeface="+mj-lt"/>
                <a:cs typeface="Arial"/>
              </a:defRPr>
            </a:lvl1pPr>
          </a:lstStyle>
          <a:p>
            <a:pPr lvl="0"/>
            <a:r>
              <a:rPr lang="en-US" dirty="0"/>
              <a:t>Click to Add a Presentation Subtitle</a:t>
            </a:r>
          </a:p>
        </p:txBody>
      </p:sp>
      <p:pic>
        <p:nvPicPr>
          <p:cNvPr id="10" name="Picture 9" descr="JPL_RedBlack_rgb_stacked_5in_160601.eps">
            <a:extLst>
              <a:ext uri="{FF2B5EF4-FFF2-40B4-BE49-F238E27FC236}">
                <a16:creationId xmlns:a16="http://schemas.microsoft.com/office/drawing/2014/main" id="{CE49DD1E-7E3F-4821-AE8B-D9888C89FD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30568" y="5422392"/>
            <a:ext cx="2131861" cy="1243584"/>
          </a:xfrm>
          <a:prstGeom prst="rect">
            <a:avLst/>
          </a:prstGeom>
        </p:spPr>
      </p:pic>
      <p:sp>
        <p:nvSpPr>
          <p:cNvPr id="16" name="Footer Placeholder 15"/>
          <p:cNvSpPr>
            <a:spLocks noGrp="1"/>
          </p:cNvSpPr>
          <p:nvPr>
            <p:ph type="ftr" sz="quarter" idx="21"/>
          </p:nvPr>
        </p:nvSpPr>
        <p:spPr>
          <a:xfrm>
            <a:off x="369200" y="6457847"/>
            <a:ext cx="6554654" cy="400153"/>
          </a:xfrm>
        </p:spPr>
        <p:txBody>
          <a:bodyPr/>
          <a:lstStyle/>
          <a:p>
            <a:pPr algn="l"/>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681930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Vert Image">
    <p:spTree>
      <p:nvGrpSpPr>
        <p:cNvPr id="1" name=""/>
        <p:cNvGrpSpPr/>
        <p:nvPr/>
      </p:nvGrpSpPr>
      <p:grpSpPr>
        <a:xfrm>
          <a:off x="0" y="0"/>
          <a:ext cx="0" cy="0"/>
          <a:chOff x="0" y="0"/>
          <a:chExt cx="0" cy="0"/>
        </a:xfrm>
      </p:grpSpPr>
      <p:sp>
        <p:nvSpPr>
          <p:cNvPr id="2" name="Picture Placeholder 7"/>
          <p:cNvSpPr>
            <a:spLocks noGrp="1"/>
          </p:cNvSpPr>
          <p:nvPr>
            <p:ph type="pic" sz="quarter" idx="13"/>
          </p:nvPr>
        </p:nvSpPr>
        <p:spPr>
          <a:xfrm>
            <a:off x="0" y="0"/>
            <a:ext cx="5576455" cy="6858000"/>
          </a:xfrm>
          <a:prstGeom prst="rect">
            <a:avLst/>
          </a:prstGeom>
        </p:spPr>
        <p:txBody>
          <a:bodyPr vert="horz" anchor="ctr"/>
          <a:lstStyle>
            <a:lvl1pPr marL="0" indent="0" algn="ctr">
              <a:buFontTx/>
              <a:buNone/>
              <a:defRPr sz="1600">
                <a:solidFill>
                  <a:srgbClr val="000000"/>
                </a:solidFill>
              </a:defRPr>
            </a:lvl1pPr>
          </a:lstStyle>
          <a:p>
            <a:r>
              <a:rPr lang="en-US"/>
              <a:t>Drag picture to placeholder or click icon to add</a:t>
            </a:r>
            <a:endParaRPr lang="en-US" dirty="0"/>
          </a:p>
        </p:txBody>
      </p:sp>
      <p:sp>
        <p:nvSpPr>
          <p:cNvPr id="3" name="Text Placeholder 4"/>
          <p:cNvSpPr>
            <a:spLocks noGrp="1"/>
          </p:cNvSpPr>
          <p:nvPr>
            <p:ph type="body" sz="quarter" idx="19" hasCustomPrompt="1"/>
          </p:nvPr>
        </p:nvSpPr>
        <p:spPr>
          <a:xfrm>
            <a:off x="5687786" y="1919101"/>
            <a:ext cx="3347357" cy="883015"/>
          </a:xfrm>
          <a:prstGeom prst="rect">
            <a:avLst/>
          </a:prstGeom>
        </p:spPr>
        <p:txBody>
          <a:bodyPr anchor="t">
            <a:noAutofit/>
          </a:bodyPr>
          <a:lstStyle>
            <a:lvl1pPr marL="0" indent="0" algn="ctr">
              <a:lnSpc>
                <a:spcPct val="100000"/>
              </a:lnSpc>
              <a:buNone/>
              <a:defRPr sz="2400" b="1" baseline="0">
                <a:solidFill>
                  <a:srgbClr val="000000"/>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4" name="Text Placeholder 20"/>
          <p:cNvSpPr>
            <a:spLocks noGrp="1"/>
          </p:cNvSpPr>
          <p:nvPr>
            <p:ph type="body" sz="quarter" idx="20" hasCustomPrompt="1"/>
          </p:nvPr>
        </p:nvSpPr>
        <p:spPr>
          <a:xfrm>
            <a:off x="5687785" y="2783302"/>
            <a:ext cx="3347357" cy="1000129"/>
          </a:xfrm>
          <a:prstGeom prst="rect">
            <a:avLst/>
          </a:prstGeom>
        </p:spPr>
        <p:txBody>
          <a:bodyP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baseline="0">
                <a:solidFill>
                  <a:srgbClr val="000000"/>
                </a:solidFill>
                <a:latin typeface="+mn-lt"/>
                <a:cs typeface="Arial"/>
              </a:defRPr>
            </a:lvl1pPr>
          </a:lstStyle>
          <a:p>
            <a:pPr lvl="0"/>
            <a:r>
              <a:rPr lang="en-US" dirty="0"/>
              <a:t># | Directorate, Division, Section or Group</a:t>
            </a:r>
          </a:p>
          <a:p>
            <a:pPr lvl="0"/>
            <a:r>
              <a:rPr lang="en-US" dirty="0"/>
              <a:t>Presented by, Job Title, Date, etc.</a:t>
            </a:r>
          </a:p>
        </p:txBody>
      </p:sp>
      <p:sp>
        <p:nvSpPr>
          <p:cNvPr id="8" name="Text Placeholder 4"/>
          <p:cNvSpPr>
            <a:spLocks noGrp="1"/>
          </p:cNvSpPr>
          <p:nvPr>
            <p:ph type="body" sz="quarter" idx="17" hasCustomPrompt="1"/>
          </p:nvPr>
        </p:nvSpPr>
        <p:spPr>
          <a:xfrm>
            <a:off x="5687784" y="1015999"/>
            <a:ext cx="3347359" cy="856873"/>
          </a:xfrm>
          <a:prstGeom prst="rect">
            <a:avLst/>
          </a:prstGeom>
        </p:spPr>
        <p:txBody>
          <a:bodyPr anchor="b">
            <a:noAutofit/>
          </a:bodyPr>
          <a:lstStyle>
            <a:lvl1pPr marL="0" indent="0" algn="ctr">
              <a:buNone/>
              <a:tabLst/>
              <a:defRPr sz="14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a:t>
            </a:r>
            <a:br>
              <a:rPr lang="en-US" dirty="0"/>
            </a:br>
            <a:r>
              <a:rPr lang="en-US" dirty="0"/>
              <a:t>Mission Name (optional)</a:t>
            </a:r>
          </a:p>
        </p:txBody>
      </p:sp>
      <p:pic>
        <p:nvPicPr>
          <p:cNvPr id="9" name="Picture 8" descr="JPL_RedBlack_rgb_stacked_5in_160601.eps">
            <a:extLst>
              <a:ext uri="{FF2B5EF4-FFF2-40B4-BE49-F238E27FC236}">
                <a16:creationId xmlns:a16="http://schemas.microsoft.com/office/drawing/2014/main" id="{4FEC2848-90F6-4EE9-9282-CFA2203F57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27648" y="5047488"/>
            <a:ext cx="2131861" cy="1243584"/>
          </a:xfrm>
          <a:prstGeom prst="rect">
            <a:avLst/>
          </a:prstGeom>
        </p:spPr>
      </p:pic>
      <p:sp>
        <p:nvSpPr>
          <p:cNvPr id="14" name="Footer Placeholder 13"/>
          <p:cNvSpPr>
            <a:spLocks noGrp="1"/>
          </p:cNvSpPr>
          <p:nvPr>
            <p:ph type="ftr" sz="quarter" idx="22"/>
          </p:nvPr>
        </p:nvSpPr>
        <p:spPr>
          <a:xfrm>
            <a:off x="5687784" y="6457847"/>
            <a:ext cx="3347358" cy="400153"/>
          </a:xfrm>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1346538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7" name="Picture 6"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10" name="Content Placeholder 9"/>
          <p:cNvSpPr>
            <a:spLocks noGrp="1"/>
          </p:cNvSpPr>
          <p:nvPr>
            <p:ph sz="quarter" idx="18"/>
          </p:nvPr>
        </p:nvSpPr>
        <p:spPr>
          <a:xfrm>
            <a:off x="457199" y="1600198"/>
            <a:ext cx="8229601" cy="4525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p:cNvSpPr>
            <a:spLocks noGrp="1"/>
          </p:cNvSpPr>
          <p:nvPr>
            <p:ph type="dt" sz="half" idx="19"/>
          </p:nvPr>
        </p:nvSpPr>
        <p:spPr/>
        <p:txBody>
          <a:bodyPr/>
          <a:lstStyle/>
          <a:p>
            <a:endParaRPr lang="en-US" dirty="0"/>
          </a:p>
        </p:txBody>
      </p:sp>
      <p:sp>
        <p:nvSpPr>
          <p:cNvPr id="12" name="Footer Placeholder 11"/>
          <p:cNvSpPr>
            <a:spLocks noGrp="1"/>
          </p:cNvSpPr>
          <p:nvPr>
            <p:ph type="ftr" sz="quarter" idx="20"/>
          </p:nvPr>
        </p:nvSpPr>
        <p:spPr/>
        <p:txBody>
          <a:bodyPr/>
          <a:lstStyle/>
          <a:p>
            <a:r>
              <a:rPr lang="en-US"/>
              <a:t>JPL/Caltech Proprietary Business Discreet. Caltech Record. Not for Public Distribution.</a:t>
            </a:r>
            <a:endParaRPr lang="en-US" dirty="0"/>
          </a:p>
        </p:txBody>
      </p:sp>
      <p:sp>
        <p:nvSpPr>
          <p:cNvPr id="13" name="Slide Number Placeholder 12"/>
          <p:cNvSpPr>
            <a:spLocks noGrp="1"/>
          </p:cNvSpPr>
          <p:nvPr>
            <p:ph type="sldNum" sz="quarter" idx="21"/>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1189665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6" name="Text Placeholder 4"/>
          <p:cNvSpPr>
            <a:spLocks noGrp="1"/>
          </p:cNvSpPr>
          <p:nvPr>
            <p:ph type="body" sz="quarter" idx="17" hasCustomPrompt="1"/>
          </p:nvPr>
        </p:nvSpPr>
        <p:spPr>
          <a:xfrm>
            <a:off x="457199"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7" name="Picture 6"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11" name="Date Placeholder 10"/>
          <p:cNvSpPr>
            <a:spLocks noGrp="1"/>
          </p:cNvSpPr>
          <p:nvPr>
            <p:ph type="dt" sz="half" idx="18"/>
          </p:nvPr>
        </p:nvSpPr>
        <p:spPr/>
        <p:txBody>
          <a:bodyPr/>
          <a:lstStyle/>
          <a:p>
            <a:endParaRPr lang="en-US" dirty="0"/>
          </a:p>
        </p:txBody>
      </p:sp>
      <p:sp>
        <p:nvSpPr>
          <p:cNvPr id="12" name="Footer Placeholder 11"/>
          <p:cNvSpPr>
            <a:spLocks noGrp="1"/>
          </p:cNvSpPr>
          <p:nvPr>
            <p:ph type="ftr" sz="quarter" idx="19"/>
          </p:nvPr>
        </p:nvSpPr>
        <p:spPr/>
        <p:txBody>
          <a:bodyPr/>
          <a:lstStyle/>
          <a:p>
            <a:r>
              <a:rPr lang="en-US"/>
              <a:t>JPL/Caltech Proprietary Business Discreet. Caltech Record. Not for Public Distribution.</a:t>
            </a:r>
            <a:endParaRPr lang="en-US" dirty="0"/>
          </a:p>
        </p:txBody>
      </p:sp>
      <p:sp>
        <p:nvSpPr>
          <p:cNvPr id="13" name="Slide Number Placeholder 12"/>
          <p:cNvSpPr>
            <a:spLocks noGrp="1"/>
          </p:cNvSpPr>
          <p:nvPr>
            <p:ph type="sldNum" sz="quarter" idx="20"/>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4037200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7" name="Picture 6"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10" name="Content Placeholder 9"/>
          <p:cNvSpPr>
            <a:spLocks noGrp="1"/>
          </p:cNvSpPr>
          <p:nvPr>
            <p:ph sz="quarter" idx="18"/>
          </p:nvPr>
        </p:nvSpPr>
        <p:spPr>
          <a:xfrm>
            <a:off x="457199" y="1600198"/>
            <a:ext cx="8229601" cy="4525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9"/>
          </p:nvPr>
        </p:nvSpPr>
        <p:spPr/>
        <p:txBody>
          <a:bodyPr/>
          <a:lstStyle/>
          <a:p>
            <a:endParaRPr lang="en-US" dirty="0"/>
          </a:p>
        </p:txBody>
      </p:sp>
      <p:sp>
        <p:nvSpPr>
          <p:cNvPr id="8" name="Footer Placeholder 7"/>
          <p:cNvSpPr>
            <a:spLocks noGrp="1"/>
          </p:cNvSpPr>
          <p:nvPr>
            <p:ph type="ftr" sz="quarter" idx="20"/>
          </p:nvPr>
        </p:nvSpPr>
        <p:spPr/>
        <p:txBody>
          <a:bodyPr/>
          <a:lstStyle/>
          <a:p>
            <a:r>
              <a:rPr lang="en-US"/>
              <a:t>JPL/Caltech Proprietary Business Discreet. Caltech Record. Not for Public Distribution.</a:t>
            </a:r>
            <a:endParaRPr lang="en-US" dirty="0"/>
          </a:p>
        </p:txBody>
      </p:sp>
      <p:sp>
        <p:nvSpPr>
          <p:cNvPr id="11" name="Slide Number Placeholder 10"/>
          <p:cNvSpPr>
            <a:spLocks noGrp="1"/>
          </p:cNvSpPr>
          <p:nvPr>
            <p:ph type="sldNum" sz="quarter" idx="21"/>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1037752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sp>
        <p:nvSpPr>
          <p:cNvPr id="7"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pic>
        <p:nvPicPr>
          <p:cNvPr id="9" name="Picture 8"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3" name="Date Placeholder 2"/>
          <p:cNvSpPr>
            <a:spLocks noGrp="1"/>
          </p:cNvSpPr>
          <p:nvPr>
            <p:ph type="dt" sz="half" idx="18"/>
          </p:nvPr>
        </p:nvSpPr>
        <p:spPr/>
        <p:txBody>
          <a:bodyPr/>
          <a:lstStyle/>
          <a:p>
            <a:endParaRPr lang="en-US" dirty="0"/>
          </a:p>
        </p:txBody>
      </p:sp>
      <p:sp>
        <p:nvSpPr>
          <p:cNvPr id="8" name="Footer Placeholder 7"/>
          <p:cNvSpPr>
            <a:spLocks noGrp="1"/>
          </p:cNvSpPr>
          <p:nvPr>
            <p:ph type="ftr" sz="quarter" idx="19"/>
          </p:nvPr>
        </p:nvSpPr>
        <p:spPr/>
        <p:txBody>
          <a:bodyPr/>
          <a:lstStyle/>
          <a:p>
            <a:r>
              <a:rPr lang="en-US"/>
              <a:t>JPL/Caltech Proprietary Business Discreet. Caltech Record. Not for Public Distribution.</a:t>
            </a:r>
            <a:endParaRPr lang="en-US" dirty="0"/>
          </a:p>
        </p:txBody>
      </p:sp>
      <p:sp>
        <p:nvSpPr>
          <p:cNvPr id="11" name="Slide Number Placeholder 10"/>
          <p:cNvSpPr>
            <a:spLocks noGrp="1"/>
          </p:cNvSpPr>
          <p:nvPr>
            <p:ph type="sldNum" sz="quarter" idx="20"/>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678251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9" name="Picture 8"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11"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8" name="Content Placeholder 7"/>
          <p:cNvSpPr>
            <a:spLocks noGrp="1"/>
          </p:cNvSpPr>
          <p:nvPr>
            <p:ph sz="quarter" idx="19"/>
          </p:nvPr>
        </p:nvSpPr>
        <p:spPr>
          <a:xfrm>
            <a:off x="457200" y="16002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20"/>
          </p:nvPr>
        </p:nvSpPr>
        <p:spPr/>
        <p:txBody>
          <a:bodyPr/>
          <a:lstStyle/>
          <a:p>
            <a:endParaRPr lang="en-US" dirty="0"/>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
        <p:nvSpPr>
          <p:cNvPr id="12" name="Slide Number Placeholder 11"/>
          <p:cNvSpPr>
            <a:spLocks noGrp="1"/>
          </p:cNvSpPr>
          <p:nvPr>
            <p:ph type="sldNum" sz="quarter" idx="22"/>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102769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sp>
        <p:nvSpPr>
          <p:cNvPr id="13" name="Content Placeholder 14"/>
          <p:cNvSpPr>
            <a:spLocks noGrp="1"/>
          </p:cNvSpPr>
          <p:nvPr>
            <p:ph sz="quarter" idx="21"/>
          </p:nvPr>
        </p:nvSpPr>
        <p:spPr>
          <a:xfrm>
            <a:off x="457200" y="1599449"/>
            <a:ext cx="4038600" cy="45267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4"/>
          <p:cNvSpPr>
            <a:spLocks noGrp="1"/>
          </p:cNvSpPr>
          <p:nvPr>
            <p:ph sz="quarter" idx="22"/>
          </p:nvPr>
        </p:nvSpPr>
        <p:spPr>
          <a:xfrm>
            <a:off x="4648200" y="1599449"/>
            <a:ext cx="4038600" cy="45267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pic>
        <p:nvPicPr>
          <p:cNvPr id="16" name="Picture 15"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Date Placeholder 6"/>
          <p:cNvSpPr>
            <a:spLocks noGrp="1"/>
          </p:cNvSpPr>
          <p:nvPr>
            <p:ph type="dt" sz="half" idx="23"/>
          </p:nvPr>
        </p:nvSpPr>
        <p:spPr/>
        <p:txBody>
          <a:bodyPr/>
          <a:lstStyle/>
          <a:p>
            <a:endParaRPr lang="en-US" dirty="0"/>
          </a:p>
        </p:txBody>
      </p:sp>
      <p:sp>
        <p:nvSpPr>
          <p:cNvPr id="8" name="Footer Placeholder 7"/>
          <p:cNvSpPr>
            <a:spLocks noGrp="1"/>
          </p:cNvSpPr>
          <p:nvPr>
            <p:ph type="ftr" sz="quarter" idx="24"/>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25"/>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2467199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sp>
        <p:nvSpPr>
          <p:cNvPr id="13" name="Content Placeholder 14"/>
          <p:cNvSpPr>
            <a:spLocks noGrp="1"/>
          </p:cNvSpPr>
          <p:nvPr>
            <p:ph sz="quarter" idx="21"/>
          </p:nvPr>
        </p:nvSpPr>
        <p:spPr>
          <a:xfrm>
            <a:off x="457200" y="2174875"/>
            <a:ext cx="4038600" cy="39512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4"/>
          <p:cNvSpPr>
            <a:spLocks noGrp="1"/>
          </p:cNvSpPr>
          <p:nvPr>
            <p:ph sz="quarter" idx="22"/>
          </p:nvPr>
        </p:nvSpPr>
        <p:spPr>
          <a:xfrm>
            <a:off x="4648200" y="2174875"/>
            <a:ext cx="4038600" cy="39512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0" name="Text Placeholder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4"/>
          <p:cNvSpPr>
            <a:spLocks noGrp="1"/>
          </p:cNvSpPr>
          <p:nvPr>
            <p:ph type="body" sz="quarter" idx="3"/>
          </p:nvPr>
        </p:nvSpPr>
        <p:spPr>
          <a:xfrm>
            <a:off x="4645025" y="1535113"/>
            <a:ext cx="4041775"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17" name="Picture 16"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Date Placeholder 6"/>
          <p:cNvSpPr>
            <a:spLocks noGrp="1"/>
          </p:cNvSpPr>
          <p:nvPr>
            <p:ph type="dt" sz="half" idx="23"/>
          </p:nvPr>
        </p:nvSpPr>
        <p:spPr/>
        <p:txBody>
          <a:bodyPr/>
          <a:lstStyle/>
          <a:p>
            <a:endParaRPr lang="en-US" dirty="0"/>
          </a:p>
        </p:txBody>
      </p:sp>
      <p:sp>
        <p:nvSpPr>
          <p:cNvPr id="8" name="Footer Placeholder 7"/>
          <p:cNvSpPr>
            <a:spLocks noGrp="1"/>
          </p:cNvSpPr>
          <p:nvPr>
            <p:ph type="ftr" sz="quarter" idx="24"/>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25"/>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689179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7" name="Content Placeholder 2"/>
          <p:cNvSpPr>
            <a:spLocks noGrp="1"/>
          </p:cNvSpPr>
          <p:nvPr>
            <p:ph idx="1"/>
          </p:nvPr>
        </p:nvSpPr>
        <p:spPr>
          <a:xfrm>
            <a:off x="3575050" y="1596524"/>
            <a:ext cx="5111750" cy="4405898"/>
          </a:xfrm>
        </p:spPr>
        <p:txBody>
          <a:bodyPr>
            <a:no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3"/>
          <p:cNvSpPr>
            <a:spLocks noGrp="1"/>
          </p:cNvSpPr>
          <p:nvPr>
            <p:ph type="body" sz="half" idx="2"/>
          </p:nvPr>
        </p:nvSpPr>
        <p:spPr>
          <a:xfrm>
            <a:off x="457200" y="2758573"/>
            <a:ext cx="3008313" cy="3243849"/>
          </a:xfrm>
        </p:spPr>
        <p:txBody>
          <a:bodyPr>
            <a:no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9" name="Text Placeholder 2"/>
          <p:cNvSpPr>
            <a:spLocks noGrp="1"/>
          </p:cNvSpPr>
          <p:nvPr>
            <p:ph type="body" idx="18" hasCustomPrompt="1"/>
          </p:nvPr>
        </p:nvSpPr>
        <p:spPr>
          <a:xfrm>
            <a:off x="457200" y="1596524"/>
            <a:ext cx="3008313" cy="1162049"/>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pic>
        <p:nvPicPr>
          <p:cNvPr id="20" name="Picture 19"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Date Placeholder 6"/>
          <p:cNvSpPr>
            <a:spLocks noGrp="1"/>
          </p:cNvSpPr>
          <p:nvPr>
            <p:ph type="dt" sz="half" idx="19"/>
          </p:nvPr>
        </p:nvSpPr>
        <p:spPr/>
        <p:txBody>
          <a:bodyPr/>
          <a:lstStyle/>
          <a:p>
            <a:endParaRPr lang="en-US" dirty="0"/>
          </a:p>
        </p:txBody>
      </p:sp>
      <p:sp>
        <p:nvSpPr>
          <p:cNvPr id="8" name="Footer Placeholder 7"/>
          <p:cNvSpPr>
            <a:spLocks noGrp="1"/>
          </p:cNvSpPr>
          <p:nvPr>
            <p:ph type="ftr" sz="quarter" idx="20"/>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21"/>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3882586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2" name="Picture Placeholder 2"/>
          <p:cNvSpPr>
            <a:spLocks noGrp="1"/>
          </p:cNvSpPr>
          <p:nvPr>
            <p:ph type="pic" idx="1"/>
          </p:nvPr>
        </p:nvSpPr>
        <p:spPr>
          <a:xfrm>
            <a:off x="1792288" y="1590842"/>
            <a:ext cx="5486400" cy="33839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3" name="Text Placeholder 3"/>
          <p:cNvSpPr>
            <a:spLocks noGrp="1"/>
          </p:cNvSpPr>
          <p:nvPr>
            <p:ph type="body" sz="half" idx="2"/>
          </p:nvPr>
        </p:nvSpPr>
        <p:spPr>
          <a:xfrm>
            <a:off x="1792288" y="5614565"/>
            <a:ext cx="5486400" cy="521540"/>
          </a:xfrm>
        </p:spPr>
        <p:txBody>
          <a:bodyPr>
            <a:no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2"/>
          <p:cNvSpPr>
            <a:spLocks noGrp="1"/>
          </p:cNvSpPr>
          <p:nvPr>
            <p:ph type="body" idx="18" hasCustomPrompt="1"/>
          </p:nvPr>
        </p:nvSpPr>
        <p:spPr>
          <a:xfrm>
            <a:off x="1792288" y="4974802"/>
            <a:ext cx="5486400" cy="631073"/>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pic>
        <p:nvPicPr>
          <p:cNvPr id="16" name="Picture 15"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Date Placeholder 6"/>
          <p:cNvSpPr>
            <a:spLocks noGrp="1"/>
          </p:cNvSpPr>
          <p:nvPr>
            <p:ph type="dt" sz="half" idx="19"/>
          </p:nvPr>
        </p:nvSpPr>
        <p:spPr/>
        <p:txBody>
          <a:bodyPr/>
          <a:lstStyle/>
          <a:p>
            <a:endParaRPr lang="en-US" dirty="0"/>
          </a:p>
        </p:txBody>
      </p:sp>
      <p:sp>
        <p:nvSpPr>
          <p:cNvPr id="8" name="Footer Placeholder 7"/>
          <p:cNvSpPr>
            <a:spLocks noGrp="1"/>
          </p:cNvSpPr>
          <p:nvPr>
            <p:ph type="ftr" sz="quarter" idx="20"/>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21"/>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2880278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Black Strip">
    <p:spTree>
      <p:nvGrpSpPr>
        <p:cNvPr id="1" name=""/>
        <p:cNvGrpSpPr/>
        <p:nvPr/>
      </p:nvGrpSpPr>
      <p:grpSpPr>
        <a:xfrm>
          <a:off x="0" y="0"/>
          <a:ext cx="0" cy="0"/>
          <a:chOff x="0" y="0"/>
          <a:chExt cx="0" cy="0"/>
        </a:xfrm>
      </p:grpSpPr>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8" name="Picture 7"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Rectangle 6"/>
          <p:cNvSpPr/>
          <p:nvPr userDrawn="1"/>
        </p:nvSpPr>
        <p:spPr>
          <a:xfrm>
            <a:off x="0" y="1419226"/>
            <a:ext cx="9144000" cy="5029199"/>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4" name="Title 3"/>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8"/>
          </p:nvPr>
        </p:nvSpPr>
        <p:spPr/>
        <p:txBody>
          <a:bodyPr/>
          <a:lstStyle/>
          <a:p>
            <a:endParaRPr lang="en-US" dirty="0"/>
          </a:p>
        </p:txBody>
      </p:sp>
      <p:sp>
        <p:nvSpPr>
          <p:cNvPr id="11" name="Footer Placeholder 10"/>
          <p:cNvSpPr>
            <a:spLocks noGrp="1"/>
          </p:cNvSpPr>
          <p:nvPr>
            <p:ph type="ftr" sz="quarter" idx="19"/>
          </p:nvPr>
        </p:nvSpPr>
        <p:spPr/>
        <p:txBody>
          <a:bodyPr/>
          <a:lstStyle/>
          <a:p>
            <a:r>
              <a:rPr lang="en-US"/>
              <a:t>JPL/Caltech Proprietary Business Discreet. Caltech Record. Not for Public Distribution.</a:t>
            </a:r>
            <a:endParaRPr lang="en-US" dirty="0"/>
          </a:p>
        </p:txBody>
      </p:sp>
      <p:sp>
        <p:nvSpPr>
          <p:cNvPr id="12" name="Slide Number Placeholder 11"/>
          <p:cNvSpPr>
            <a:spLocks noGrp="1"/>
          </p:cNvSpPr>
          <p:nvPr>
            <p:ph type="sldNum" sz="quarter" idx="20"/>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88901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and Gray Strip">
    <p:spTree>
      <p:nvGrpSpPr>
        <p:cNvPr id="1" name=""/>
        <p:cNvGrpSpPr/>
        <p:nvPr/>
      </p:nvGrpSpPr>
      <p:grpSpPr>
        <a:xfrm>
          <a:off x="0" y="0"/>
          <a:ext cx="0" cy="0"/>
          <a:chOff x="0" y="0"/>
          <a:chExt cx="0" cy="0"/>
        </a:xfrm>
      </p:grpSpPr>
      <p:sp>
        <p:nvSpPr>
          <p:cNvPr id="6" name="Rectangle 5"/>
          <p:cNvSpPr/>
          <p:nvPr userDrawn="1"/>
        </p:nvSpPr>
        <p:spPr>
          <a:xfrm>
            <a:off x="0" y="1419226"/>
            <a:ext cx="9144000" cy="502919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8" name="Picture 7"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9"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000000"/>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3" name="Title 2"/>
          <p:cNvSpPr>
            <a:spLocks noGrp="1"/>
          </p:cNvSpPr>
          <p:nvPr>
            <p:ph type="title"/>
          </p:nvPr>
        </p:nvSpPr>
        <p:spPr/>
        <p:txBody>
          <a:bodyPr/>
          <a:lstStyle/>
          <a:p>
            <a:r>
              <a:rPr lang="en-US"/>
              <a:t>Click to edit Master title style</a:t>
            </a:r>
          </a:p>
        </p:txBody>
      </p:sp>
      <p:sp>
        <p:nvSpPr>
          <p:cNvPr id="10" name="Date Placeholder 9"/>
          <p:cNvSpPr>
            <a:spLocks noGrp="1"/>
          </p:cNvSpPr>
          <p:nvPr>
            <p:ph type="dt" sz="half" idx="18"/>
          </p:nvPr>
        </p:nvSpPr>
        <p:spPr/>
        <p:txBody>
          <a:bodyPr/>
          <a:lstStyle/>
          <a:p>
            <a:endParaRPr lang="en-US" dirty="0"/>
          </a:p>
        </p:txBody>
      </p:sp>
      <p:sp>
        <p:nvSpPr>
          <p:cNvPr id="11" name="Footer Placeholder 10"/>
          <p:cNvSpPr>
            <a:spLocks noGrp="1"/>
          </p:cNvSpPr>
          <p:nvPr>
            <p:ph type="ftr" sz="quarter" idx="19"/>
          </p:nvPr>
        </p:nvSpPr>
        <p:spPr/>
        <p:txBody>
          <a:bodyPr/>
          <a:lstStyle/>
          <a:p>
            <a:r>
              <a:rPr lang="en-US"/>
              <a:t>JPL/Caltech Proprietary Business Discreet. Caltech Record. Not for Public Distribution.</a:t>
            </a:r>
            <a:endParaRPr lang="en-US" dirty="0"/>
          </a:p>
        </p:txBody>
      </p:sp>
      <p:sp>
        <p:nvSpPr>
          <p:cNvPr id="12" name="Slide Number Placeholder 11"/>
          <p:cNvSpPr>
            <a:spLocks noGrp="1"/>
          </p:cNvSpPr>
          <p:nvPr>
            <p:ph type="sldNum" sz="quarter" idx="20"/>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3008151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pic>
        <p:nvPicPr>
          <p:cNvPr id="6" name="Picture 5"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2" name="Date Placeholder 1"/>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r>
              <a:rPr lang="en-US"/>
              <a:t>JPL/Caltech Proprietary Business Discreet. Caltech Record. Not for Public Distribution.</a:t>
            </a:r>
            <a:endParaRPr lang="en-US" dirty="0"/>
          </a:p>
        </p:txBody>
      </p:sp>
      <p:sp>
        <p:nvSpPr>
          <p:cNvPr id="8" name="Slide Number Placeholder 7"/>
          <p:cNvSpPr>
            <a:spLocks noGrp="1"/>
          </p:cNvSpPr>
          <p:nvPr>
            <p:ph type="sldNum" sz="quarter" idx="12"/>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1815825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8" name="Text Placeholder 2"/>
          <p:cNvSpPr>
            <a:spLocks noGrp="1"/>
          </p:cNvSpPr>
          <p:nvPr>
            <p:ph type="body" sz="quarter" idx="10" hasCustomPrompt="1"/>
          </p:nvPr>
        </p:nvSpPr>
        <p:spPr>
          <a:xfrm>
            <a:off x="458107" y="2537619"/>
            <a:ext cx="8227786" cy="1782763"/>
          </a:xfrm>
        </p:spPr>
        <p:txBody>
          <a:bodyPr anchor="ctr"/>
          <a:lstStyle>
            <a:lvl1pPr marL="0" marR="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sz="4800" baseline="0">
                <a:solidFill>
                  <a:schemeClr val="tx1"/>
                </a:solidFill>
                <a:latin typeface="+mj-lt"/>
              </a:defRPr>
            </a:lvl1pPr>
          </a:lstStyle>
          <a:p>
            <a:pPr marL="0" marR="0" lvl="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a:pPr>
            <a:r>
              <a:rPr lang="en-US" dirty="0"/>
              <a:t>Click to add section header</a:t>
            </a:r>
          </a:p>
        </p:txBody>
      </p:sp>
      <p:sp>
        <p:nvSpPr>
          <p:cNvPr id="5" name="Date Placeholder 4"/>
          <p:cNvSpPr>
            <a:spLocks noGrp="1"/>
          </p:cNvSpPr>
          <p:nvPr>
            <p:ph type="dt" sz="half" idx="11"/>
          </p:nvPr>
        </p:nvSpPr>
        <p:spPr/>
        <p:txBody>
          <a:bodyPr/>
          <a:lstStyle/>
          <a:p>
            <a:endParaRPr lang="en-US" dirty="0"/>
          </a:p>
        </p:txBody>
      </p:sp>
      <p:sp>
        <p:nvSpPr>
          <p:cNvPr id="7" name="Footer Placeholder 6"/>
          <p:cNvSpPr>
            <a:spLocks noGrp="1"/>
          </p:cNvSpPr>
          <p:nvPr>
            <p:ph type="ftr" sz="quarter" idx="12"/>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13"/>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3230327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_Gray">
    <p:bg>
      <p:bgPr>
        <a:solidFill>
          <a:schemeClr val="bg1">
            <a:lumMod val="65000"/>
          </a:schemeClr>
        </a:solidFill>
        <a:effectLst/>
      </p:bgPr>
    </p:bg>
    <p:spTree>
      <p:nvGrpSpPr>
        <p:cNvPr id="1" name=""/>
        <p:cNvGrpSpPr/>
        <p:nvPr/>
      </p:nvGrpSpPr>
      <p:grpSpPr>
        <a:xfrm>
          <a:off x="0" y="0"/>
          <a:ext cx="0" cy="0"/>
          <a:chOff x="0" y="0"/>
          <a:chExt cx="0" cy="0"/>
        </a:xfrm>
      </p:grpSpPr>
      <p:pic>
        <p:nvPicPr>
          <p:cNvPr id="6" name="Picture 5"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Text Placeholder 2"/>
          <p:cNvSpPr>
            <a:spLocks noGrp="1"/>
          </p:cNvSpPr>
          <p:nvPr>
            <p:ph type="body" sz="quarter" idx="10" hasCustomPrompt="1"/>
          </p:nvPr>
        </p:nvSpPr>
        <p:spPr>
          <a:xfrm>
            <a:off x="458107" y="2537619"/>
            <a:ext cx="8227786" cy="1782763"/>
          </a:xfrm>
        </p:spPr>
        <p:txBody>
          <a:bodyPr anchor="ctr"/>
          <a:lstStyle>
            <a:lvl1pPr marL="0" marR="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sz="4800" baseline="0">
                <a:solidFill>
                  <a:schemeClr val="bg1"/>
                </a:solidFill>
                <a:latin typeface="+mj-lt"/>
              </a:defRPr>
            </a:lvl1pPr>
          </a:lstStyle>
          <a:p>
            <a:pPr marL="0" marR="0" lvl="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a:pPr>
            <a:r>
              <a:rPr lang="en-US" dirty="0"/>
              <a:t>Click to add section header</a:t>
            </a:r>
          </a:p>
        </p:txBody>
      </p:sp>
      <p:sp>
        <p:nvSpPr>
          <p:cNvPr id="5" name="Date Placeholder 4"/>
          <p:cNvSpPr>
            <a:spLocks noGrp="1"/>
          </p:cNvSpPr>
          <p:nvPr>
            <p:ph type="dt" sz="half" idx="11"/>
          </p:nvPr>
        </p:nvSpPr>
        <p:spPr/>
        <p:txBody>
          <a:bodyPr/>
          <a:lstStyle/>
          <a:p>
            <a:endParaRPr lang="en-US" dirty="0"/>
          </a:p>
        </p:txBody>
      </p:sp>
      <p:sp>
        <p:nvSpPr>
          <p:cNvPr id="8" name="Footer Placeholder 7"/>
          <p:cNvSpPr>
            <a:spLocks noGrp="1"/>
          </p:cNvSpPr>
          <p:nvPr>
            <p:ph type="ftr" sz="quarter" idx="12"/>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13"/>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986655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JPL/Caltech Proprietary Business Discreet. Caltech Record. Not for Public Distribution.</a:t>
            </a:r>
            <a:endParaRPr lang="en-US" dirty="0"/>
          </a:p>
        </p:txBody>
      </p:sp>
      <p:sp>
        <p:nvSpPr>
          <p:cNvPr id="7" name="Slide Number Placeholder 6"/>
          <p:cNvSpPr>
            <a:spLocks noGrp="1"/>
          </p:cNvSpPr>
          <p:nvPr>
            <p:ph type="sldNum" sz="quarter" idx="12"/>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2390437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4" name="Picture 3" descr="JPL_RedBlack_rgb_stacked_5in_160601.eps">
            <a:extLst>
              <a:ext uri="{FF2B5EF4-FFF2-40B4-BE49-F238E27FC236}">
                <a16:creationId xmlns:a16="http://schemas.microsoft.com/office/drawing/2014/main" id="{70A62996-06E1-4056-BEE0-7629F416B1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1760" y="2308860"/>
            <a:ext cx="3840480" cy="2240280"/>
          </a:xfrm>
          <a:prstGeom prst="rect">
            <a:avLst/>
          </a:prstGeom>
        </p:spPr>
      </p:pic>
      <p:sp>
        <p:nvSpPr>
          <p:cNvPr id="6" name="Date Placeholder 5"/>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r>
              <a:rPr lang="en-US"/>
              <a:t>JPL/Caltech Proprietary Business Discreet. Caltech Record. Not for Public Distribution.</a:t>
            </a:r>
            <a:endParaRPr lang="en-US" dirty="0"/>
          </a:p>
        </p:txBody>
      </p:sp>
      <p:sp>
        <p:nvSpPr>
          <p:cNvPr id="8" name="Slide Number Placeholder 7"/>
          <p:cNvSpPr>
            <a:spLocks noGrp="1"/>
          </p:cNvSpPr>
          <p:nvPr>
            <p:ph type="sldNum" sz="quarter" idx="12"/>
          </p:nvPr>
        </p:nvSpPr>
        <p:spPr/>
        <p:txBody>
          <a:bodyPr/>
          <a:lstStyle/>
          <a:p>
            <a:fld id="{9F59CCD7-C394-4572-A8F9-1262759A750E}" type="slidenum">
              <a:rPr lang="en-US" smtClean="0"/>
              <a:pPr/>
              <a:t>‹#›</a:t>
            </a:fld>
            <a:endParaRPr lang="en-US" dirty="0"/>
          </a:p>
        </p:txBody>
      </p:sp>
    </p:spTree>
    <p:extLst>
      <p:ext uri="{BB962C8B-B14F-4D97-AF65-F5344CB8AC3E}">
        <p14:creationId xmlns:p14="http://schemas.microsoft.com/office/powerpoint/2010/main" val="37942540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 name="Text Placeholder 4"/>
          <p:cNvSpPr>
            <a:spLocks noGrp="1"/>
          </p:cNvSpPr>
          <p:nvPr>
            <p:ph type="body" sz="quarter" idx="3" hasCustomPrompt="1"/>
          </p:nvPr>
        </p:nvSpPr>
        <p:spPr>
          <a:xfrm>
            <a:off x="912341" y="3221701"/>
            <a:ext cx="7513104" cy="500484"/>
          </a:xfrm>
          <a:prstGeom prst="rect">
            <a:avLst/>
          </a:prstGeom>
        </p:spPr>
        <p:txBody>
          <a:bodyPr anchor="t">
            <a:noAutofit/>
          </a:bodyPr>
          <a:lstStyle>
            <a:lvl1pPr marL="0" indent="0">
              <a:buNone/>
              <a:defRPr sz="2800" b="1" baseline="0">
                <a:solidFill>
                  <a:srgbClr val="FFFFFF"/>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3" name="Text Placeholder 20"/>
          <p:cNvSpPr>
            <a:spLocks noGrp="1"/>
          </p:cNvSpPr>
          <p:nvPr>
            <p:ph type="body" sz="quarter" idx="19" hasCustomPrompt="1"/>
          </p:nvPr>
        </p:nvSpPr>
        <p:spPr>
          <a:xfrm>
            <a:off x="912341" y="3722185"/>
            <a:ext cx="7498993" cy="1235772"/>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2200" baseline="0">
                <a:solidFill>
                  <a:srgbClr val="FFFFFF"/>
                </a:solidFill>
                <a:latin typeface="+mj-lt"/>
                <a:cs typeface="Arial"/>
              </a:defRPr>
            </a:lvl1pPr>
          </a:lstStyle>
          <a:p>
            <a:pPr lvl="0"/>
            <a:r>
              <a:rPr lang="en-US" dirty="0"/>
              <a:t>Click to Add a Presentation Subtitle</a:t>
            </a:r>
          </a:p>
        </p:txBody>
      </p:sp>
      <p:sp>
        <p:nvSpPr>
          <p:cNvPr id="11" name="Text Placeholder 10"/>
          <p:cNvSpPr>
            <a:spLocks noGrp="1"/>
          </p:cNvSpPr>
          <p:nvPr>
            <p:ph type="body" sz="quarter" idx="22" hasCustomPrompt="1"/>
          </p:nvPr>
        </p:nvSpPr>
        <p:spPr>
          <a:xfrm>
            <a:off x="909983" y="5649583"/>
            <a:ext cx="7424737" cy="779462"/>
          </a:xfrm>
          <a:prstGeom prst="rect">
            <a:avLst/>
          </a:prstGeom>
        </p:spPr>
        <p:txBody>
          <a:bodyPr vert="horz" anchor="b">
            <a:noAutofit/>
          </a:bodyPr>
          <a:lstStyle>
            <a:lvl1pPr marL="0" indent="0">
              <a:buNone/>
              <a:defRPr sz="1200"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 | Directorate, Division, Section or Group Name, Presented by, Job Title, Date, etc.</a:t>
            </a:r>
          </a:p>
        </p:txBody>
      </p:sp>
      <p:sp>
        <p:nvSpPr>
          <p:cNvPr id="16" name="Text Placeholder 4"/>
          <p:cNvSpPr>
            <a:spLocks noGrp="1"/>
          </p:cNvSpPr>
          <p:nvPr>
            <p:ph type="body" sz="quarter" idx="17" hasCustomPrompt="1"/>
          </p:nvPr>
        </p:nvSpPr>
        <p:spPr>
          <a:xfrm>
            <a:off x="909983" y="2885929"/>
            <a:ext cx="7515462" cy="335773"/>
          </a:xfrm>
          <a:prstGeom prst="rect">
            <a:avLst/>
          </a:prstGeom>
        </p:spPr>
        <p:txBody>
          <a:bodyPr anchor="t">
            <a:noAutofit/>
          </a:bodyPr>
          <a:lstStyle>
            <a:lvl1pPr marL="0" indent="0" algn="l">
              <a:buNone/>
              <a:tabLst/>
              <a:defRPr sz="16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Mission Name (optional)</a:t>
            </a:r>
          </a:p>
        </p:txBody>
      </p:sp>
      <p:pic>
        <p:nvPicPr>
          <p:cNvPr id="9" name="Picture 8" descr="JPL_RedWhite_rgb_stacked_5in_160601.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43120" y="1672559"/>
            <a:ext cx="2128446" cy="1241594"/>
          </a:xfrm>
          <a:prstGeom prst="rect">
            <a:avLst/>
          </a:prstGeom>
        </p:spPr>
      </p:pic>
      <p:sp>
        <p:nvSpPr>
          <p:cNvPr id="8" name="Footer Placeholder 7"/>
          <p:cNvSpPr>
            <a:spLocks noGrp="1"/>
          </p:cNvSpPr>
          <p:nvPr>
            <p:ph type="ftr" sz="quarter" idx="24"/>
          </p:nvPr>
        </p:nvSpPr>
        <p:spPr>
          <a:xfrm>
            <a:off x="912341" y="6457847"/>
            <a:ext cx="7422379" cy="400153"/>
          </a:xfrm>
        </p:spPr>
        <p:txBody>
          <a:bodyPr/>
          <a:lstStyle>
            <a:lvl1pPr algn="l">
              <a:defRPr/>
            </a:lvl1p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2208644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2" name="Picture Placeholder 7"/>
          <p:cNvSpPr>
            <a:spLocks noGrp="1"/>
          </p:cNvSpPr>
          <p:nvPr>
            <p:ph type="pic" sz="quarter" idx="13"/>
          </p:nvPr>
        </p:nvSpPr>
        <p:spPr>
          <a:xfrm>
            <a:off x="0" y="0"/>
            <a:ext cx="9144000" cy="4465835"/>
          </a:xfrm>
          <a:prstGeom prst="rect">
            <a:avLst/>
          </a:prstGeom>
        </p:spPr>
        <p:txBody>
          <a:bodyPr vert="horz" anchor="ctr"/>
          <a:lstStyle>
            <a:lvl1pPr marL="0" indent="0" algn="ctr">
              <a:buFontTx/>
              <a:buNone/>
              <a:defRPr sz="1600">
                <a:solidFill>
                  <a:srgbClr val="FFFFFF"/>
                </a:solidFill>
              </a:defRPr>
            </a:lvl1pPr>
          </a:lstStyle>
          <a:p>
            <a:r>
              <a:rPr lang="en-US" dirty="0"/>
              <a:t>Drag picture to placeholder or click icon to add</a:t>
            </a:r>
          </a:p>
        </p:txBody>
      </p:sp>
      <p:sp>
        <p:nvSpPr>
          <p:cNvPr id="3" name="Text Placeholder 4"/>
          <p:cNvSpPr>
            <a:spLocks noGrp="1"/>
          </p:cNvSpPr>
          <p:nvPr>
            <p:ph type="body" sz="quarter" idx="3" hasCustomPrompt="1"/>
          </p:nvPr>
        </p:nvSpPr>
        <p:spPr>
          <a:xfrm>
            <a:off x="369198" y="4814634"/>
            <a:ext cx="8436135" cy="430183"/>
          </a:xfrm>
          <a:prstGeom prst="rect">
            <a:avLst/>
          </a:prstGeom>
        </p:spPr>
        <p:txBody>
          <a:bodyPr anchor="t">
            <a:noAutofit/>
          </a:bodyPr>
          <a:lstStyle>
            <a:lvl1pPr marL="0" indent="0" algn="l">
              <a:buNone/>
              <a:defRPr sz="2800" b="1" baseline="0">
                <a:solidFill>
                  <a:srgbClr val="FFFFFF"/>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9" name="Text Placeholder 4"/>
          <p:cNvSpPr>
            <a:spLocks noGrp="1"/>
          </p:cNvSpPr>
          <p:nvPr>
            <p:ph type="body" sz="quarter" idx="17" hasCustomPrompt="1"/>
          </p:nvPr>
        </p:nvSpPr>
        <p:spPr>
          <a:xfrm>
            <a:off x="369198" y="4523999"/>
            <a:ext cx="8436135" cy="290635"/>
          </a:xfrm>
          <a:prstGeom prst="rect">
            <a:avLst/>
          </a:prstGeom>
        </p:spPr>
        <p:txBody>
          <a:bodyPr anchor="t">
            <a:noAutofit/>
          </a:bodyPr>
          <a:lstStyle>
            <a:lvl1pPr marL="0" indent="0" algn="l">
              <a:buNone/>
              <a:tabLst/>
              <a:defRPr sz="16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Mission Name (optional)</a:t>
            </a:r>
          </a:p>
        </p:txBody>
      </p:sp>
      <p:sp>
        <p:nvSpPr>
          <p:cNvPr id="11" name="Text Placeholder 20"/>
          <p:cNvSpPr>
            <a:spLocks noGrp="1"/>
          </p:cNvSpPr>
          <p:nvPr>
            <p:ph type="body" sz="quarter" idx="18" hasCustomPrompt="1"/>
          </p:nvPr>
        </p:nvSpPr>
        <p:spPr>
          <a:xfrm>
            <a:off x="369199" y="5853545"/>
            <a:ext cx="6554654" cy="665791"/>
          </a:xfrm>
          <a:prstGeom prst="rect">
            <a:avLst/>
          </a:prstGeom>
        </p:spPr>
        <p:txBody>
          <a:bodyPr anchor="b">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aseline="0">
                <a:solidFill>
                  <a:srgbClr val="FFFFFF"/>
                </a:solidFill>
                <a:latin typeface="+mn-lt"/>
                <a:cs typeface="Arial"/>
              </a:defRPr>
            </a:lvl1pPr>
          </a:lstStyle>
          <a:p>
            <a:pPr lvl="0"/>
            <a:r>
              <a:rPr lang="en-US" dirty="0"/>
              <a:t># | Directorate, Division, Section or Group Name, Presented by, Job Title, Date, etc.</a:t>
            </a:r>
          </a:p>
        </p:txBody>
      </p:sp>
      <p:sp>
        <p:nvSpPr>
          <p:cNvPr id="8" name="Text Placeholder 20"/>
          <p:cNvSpPr>
            <a:spLocks noGrp="1"/>
          </p:cNvSpPr>
          <p:nvPr>
            <p:ph type="body" sz="quarter" idx="19" hasCustomPrompt="1"/>
          </p:nvPr>
        </p:nvSpPr>
        <p:spPr>
          <a:xfrm>
            <a:off x="369199" y="5244817"/>
            <a:ext cx="6554654" cy="470183"/>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2200" baseline="0">
                <a:solidFill>
                  <a:srgbClr val="FFFFFF"/>
                </a:solidFill>
                <a:latin typeface="+mj-lt"/>
                <a:cs typeface="Arial"/>
              </a:defRPr>
            </a:lvl1pPr>
          </a:lstStyle>
          <a:p>
            <a:pPr lvl="0"/>
            <a:r>
              <a:rPr lang="en-US" dirty="0"/>
              <a:t>Click to Add a Presentation Subtitle</a:t>
            </a:r>
          </a:p>
        </p:txBody>
      </p:sp>
      <p:pic>
        <p:nvPicPr>
          <p:cNvPr id="14" name="Picture 13" descr="JPL_RedWhite_rgb_stacked_5in_160601.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829196" y="5423673"/>
            <a:ext cx="2128446" cy="1241594"/>
          </a:xfrm>
          <a:prstGeom prst="rect">
            <a:avLst/>
          </a:prstGeom>
        </p:spPr>
      </p:pic>
      <p:sp>
        <p:nvSpPr>
          <p:cNvPr id="10" name="Footer Placeholder 9"/>
          <p:cNvSpPr>
            <a:spLocks noGrp="1"/>
          </p:cNvSpPr>
          <p:nvPr>
            <p:ph type="ftr" sz="quarter" idx="21"/>
          </p:nvPr>
        </p:nvSpPr>
        <p:spPr>
          <a:xfrm>
            <a:off x="369198" y="6457847"/>
            <a:ext cx="6554655" cy="400153"/>
          </a:xfrm>
        </p:spPr>
        <p:txBody>
          <a:bodyPr/>
          <a:lstStyle>
            <a:lvl1pPr algn="l">
              <a:defRPr/>
            </a:lvl1p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138018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_Vert Image">
    <p:spTree>
      <p:nvGrpSpPr>
        <p:cNvPr id="1" name=""/>
        <p:cNvGrpSpPr/>
        <p:nvPr/>
      </p:nvGrpSpPr>
      <p:grpSpPr>
        <a:xfrm>
          <a:off x="0" y="0"/>
          <a:ext cx="0" cy="0"/>
          <a:chOff x="0" y="0"/>
          <a:chExt cx="0" cy="0"/>
        </a:xfrm>
      </p:grpSpPr>
      <p:sp>
        <p:nvSpPr>
          <p:cNvPr id="2" name="Picture Placeholder 7"/>
          <p:cNvSpPr>
            <a:spLocks noGrp="1"/>
          </p:cNvSpPr>
          <p:nvPr>
            <p:ph type="pic" sz="quarter" idx="13"/>
          </p:nvPr>
        </p:nvSpPr>
        <p:spPr>
          <a:xfrm>
            <a:off x="0" y="0"/>
            <a:ext cx="5576455" cy="6858000"/>
          </a:xfrm>
          <a:prstGeom prst="rect">
            <a:avLst/>
          </a:prstGeom>
        </p:spPr>
        <p:txBody>
          <a:bodyPr vert="horz" anchor="ctr"/>
          <a:lstStyle>
            <a:lvl1pPr marL="0" indent="0" algn="ctr">
              <a:buFontTx/>
              <a:buNone/>
              <a:defRPr sz="1600">
                <a:solidFill>
                  <a:srgbClr val="FFFFFF"/>
                </a:solidFill>
              </a:defRPr>
            </a:lvl1pPr>
          </a:lstStyle>
          <a:p>
            <a:r>
              <a:rPr lang="en-US"/>
              <a:t>Drag picture to placeholder or click icon to add</a:t>
            </a:r>
            <a:endParaRPr lang="en-US" dirty="0"/>
          </a:p>
        </p:txBody>
      </p:sp>
      <p:sp>
        <p:nvSpPr>
          <p:cNvPr id="3" name="Text Placeholder 4"/>
          <p:cNvSpPr>
            <a:spLocks noGrp="1"/>
          </p:cNvSpPr>
          <p:nvPr>
            <p:ph type="body" sz="quarter" idx="19" hasCustomPrompt="1"/>
          </p:nvPr>
        </p:nvSpPr>
        <p:spPr>
          <a:xfrm>
            <a:off x="5687786" y="1919101"/>
            <a:ext cx="3347357" cy="883015"/>
          </a:xfrm>
          <a:prstGeom prst="rect">
            <a:avLst/>
          </a:prstGeom>
        </p:spPr>
        <p:txBody>
          <a:bodyPr anchor="t">
            <a:noAutofit/>
          </a:bodyPr>
          <a:lstStyle>
            <a:lvl1pPr marL="0" indent="0" algn="ctr">
              <a:lnSpc>
                <a:spcPct val="100000"/>
              </a:lnSpc>
              <a:buNone/>
              <a:defRPr sz="2400" b="1" baseline="0">
                <a:solidFill>
                  <a:srgbClr val="FFFFFF"/>
                </a:solidFill>
                <a:latin typeface="+mj-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4" name="Text Placeholder 20"/>
          <p:cNvSpPr>
            <a:spLocks noGrp="1"/>
          </p:cNvSpPr>
          <p:nvPr>
            <p:ph type="body" sz="quarter" idx="20" hasCustomPrompt="1"/>
          </p:nvPr>
        </p:nvSpPr>
        <p:spPr>
          <a:xfrm>
            <a:off x="5687785" y="2783302"/>
            <a:ext cx="3347357" cy="1000129"/>
          </a:xfrm>
          <a:prstGeom prst="rect">
            <a:avLst/>
          </a:prstGeom>
        </p:spPr>
        <p:txBody>
          <a:bodyP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baseline="0">
                <a:solidFill>
                  <a:srgbClr val="FFFFFF"/>
                </a:solidFill>
                <a:latin typeface="+mn-lt"/>
                <a:cs typeface="Arial"/>
              </a:defRPr>
            </a:lvl1pPr>
          </a:lstStyle>
          <a:p>
            <a:pPr lvl="0"/>
            <a:r>
              <a:rPr lang="en-US" dirty="0"/>
              <a:t># | Directorate, Division, Section or Group</a:t>
            </a:r>
          </a:p>
          <a:p>
            <a:pPr lvl="0"/>
            <a:r>
              <a:rPr lang="en-US" dirty="0"/>
              <a:t>Presented by, Job Title, Date, etc.</a:t>
            </a:r>
          </a:p>
        </p:txBody>
      </p:sp>
      <p:sp>
        <p:nvSpPr>
          <p:cNvPr id="8" name="Text Placeholder 4"/>
          <p:cNvSpPr>
            <a:spLocks noGrp="1"/>
          </p:cNvSpPr>
          <p:nvPr>
            <p:ph type="body" sz="quarter" idx="17" hasCustomPrompt="1"/>
          </p:nvPr>
        </p:nvSpPr>
        <p:spPr>
          <a:xfrm>
            <a:off x="5687784" y="1015999"/>
            <a:ext cx="3347359" cy="856873"/>
          </a:xfrm>
          <a:prstGeom prst="rect">
            <a:avLst/>
          </a:prstGeom>
        </p:spPr>
        <p:txBody>
          <a:bodyPr anchor="b">
            <a:noAutofit/>
          </a:bodyPr>
          <a:lstStyle>
            <a:lvl1pPr marL="0" indent="0" algn="ctr">
              <a:buNone/>
              <a:tabLst/>
              <a:defRPr sz="1400" baseline="0">
                <a:solidFill>
                  <a:schemeClr val="accent1"/>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Click to Add a Theme, Project or </a:t>
            </a:r>
            <a:br>
              <a:rPr lang="en-US" dirty="0"/>
            </a:br>
            <a:r>
              <a:rPr lang="en-US" dirty="0"/>
              <a:t>Mission Name (optional)</a:t>
            </a:r>
          </a:p>
        </p:txBody>
      </p:sp>
      <p:pic>
        <p:nvPicPr>
          <p:cNvPr id="12" name="Picture 11" descr="JPL_RedWhite_rgb_stacked_5in_160601.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326293" y="5047373"/>
            <a:ext cx="2128446" cy="1241594"/>
          </a:xfrm>
          <a:prstGeom prst="rect">
            <a:avLst/>
          </a:prstGeom>
        </p:spPr>
      </p:pic>
      <p:sp>
        <p:nvSpPr>
          <p:cNvPr id="14" name="Footer Placeholder 13"/>
          <p:cNvSpPr>
            <a:spLocks noGrp="1"/>
          </p:cNvSpPr>
          <p:nvPr>
            <p:ph type="ftr" sz="quarter" idx="22"/>
          </p:nvPr>
        </p:nvSpPr>
        <p:spPr>
          <a:xfrm>
            <a:off x="5687784" y="6457847"/>
            <a:ext cx="3347358" cy="400153"/>
          </a:xfrm>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21499975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7" name="Picture 6"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10" name="Content Placeholder 9"/>
          <p:cNvSpPr>
            <a:spLocks noGrp="1"/>
          </p:cNvSpPr>
          <p:nvPr>
            <p:ph sz="quarter" idx="18"/>
          </p:nvPr>
        </p:nvSpPr>
        <p:spPr>
          <a:xfrm>
            <a:off x="457199" y="1600198"/>
            <a:ext cx="8229601" cy="4525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9"/>
          </p:nvPr>
        </p:nvSpPr>
        <p:spPr/>
        <p:txBody>
          <a:bodyPr/>
          <a:lstStyle/>
          <a:p>
            <a:endParaRPr lang="en-US" dirty="0"/>
          </a:p>
        </p:txBody>
      </p:sp>
      <p:sp>
        <p:nvSpPr>
          <p:cNvPr id="8" name="Footer Placeholder 7"/>
          <p:cNvSpPr>
            <a:spLocks noGrp="1"/>
          </p:cNvSpPr>
          <p:nvPr>
            <p:ph type="ftr" sz="quarter" idx="20"/>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21"/>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30822548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6" name="Text Placeholder 4"/>
          <p:cNvSpPr>
            <a:spLocks noGrp="1"/>
          </p:cNvSpPr>
          <p:nvPr>
            <p:ph type="body" sz="quarter" idx="17" hasCustomPrompt="1"/>
          </p:nvPr>
        </p:nvSpPr>
        <p:spPr>
          <a:xfrm>
            <a:off x="457199"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7" name="Picture 6"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3" name="Date Placeholder 2"/>
          <p:cNvSpPr>
            <a:spLocks noGrp="1"/>
          </p:cNvSpPr>
          <p:nvPr>
            <p:ph type="dt" sz="half" idx="18"/>
          </p:nvPr>
        </p:nvSpPr>
        <p:spPr/>
        <p:txBody>
          <a:bodyPr/>
          <a:lstStyle/>
          <a:p>
            <a:endParaRPr lang="en-US" dirty="0"/>
          </a:p>
        </p:txBody>
      </p:sp>
      <p:sp>
        <p:nvSpPr>
          <p:cNvPr id="4" name="Footer Placeholder 3"/>
          <p:cNvSpPr>
            <a:spLocks noGrp="1"/>
          </p:cNvSpPr>
          <p:nvPr>
            <p:ph type="ftr" sz="quarter" idx="19"/>
          </p:nvPr>
        </p:nvSpPr>
        <p:spPr/>
        <p:txBody>
          <a:bodyPr/>
          <a:lstStyle/>
          <a:p>
            <a:r>
              <a:rPr lang="en-US"/>
              <a:t>JPL/Caltech Proprietary Business Discreet. Caltech Record. Not for Public Distribution.</a:t>
            </a:r>
            <a:endParaRPr lang="en-US" dirty="0"/>
          </a:p>
        </p:txBody>
      </p:sp>
      <p:sp>
        <p:nvSpPr>
          <p:cNvPr id="5" name="Slide Number Placeholder 4"/>
          <p:cNvSpPr>
            <a:spLocks noGrp="1"/>
          </p:cNvSpPr>
          <p:nvPr>
            <p:ph type="sldNum" sz="quarter" idx="20"/>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22556311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7" name="Picture 6"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10" name="Content Placeholder 9"/>
          <p:cNvSpPr>
            <a:spLocks noGrp="1"/>
          </p:cNvSpPr>
          <p:nvPr>
            <p:ph sz="quarter" idx="18"/>
          </p:nvPr>
        </p:nvSpPr>
        <p:spPr>
          <a:xfrm>
            <a:off x="457199" y="1600198"/>
            <a:ext cx="8229601" cy="4525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9"/>
          </p:nvPr>
        </p:nvSpPr>
        <p:spPr/>
        <p:txBody>
          <a:bodyPr/>
          <a:lstStyle/>
          <a:p>
            <a:endParaRPr lang="en-US" dirty="0"/>
          </a:p>
        </p:txBody>
      </p:sp>
      <p:sp>
        <p:nvSpPr>
          <p:cNvPr id="8" name="Footer Placeholder 7"/>
          <p:cNvSpPr>
            <a:spLocks noGrp="1"/>
          </p:cNvSpPr>
          <p:nvPr>
            <p:ph type="ftr" sz="quarter" idx="20"/>
          </p:nvPr>
        </p:nvSpPr>
        <p:spPr/>
        <p:txBody>
          <a:bodyPr/>
          <a:lstStyle/>
          <a:p>
            <a:r>
              <a:rPr lang="en-US"/>
              <a:t>JPL/Caltech Proprietary Business Discreet. Caltech Record. Not for Public Distribution.</a:t>
            </a:r>
            <a:endParaRPr lang="en-US" dirty="0"/>
          </a:p>
        </p:txBody>
      </p:sp>
      <p:sp>
        <p:nvSpPr>
          <p:cNvPr id="11" name="Slide Number Placeholder 10"/>
          <p:cNvSpPr>
            <a:spLocks noGrp="1"/>
          </p:cNvSpPr>
          <p:nvPr>
            <p:ph type="sldNum" sz="quarter" idx="21"/>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41567876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sp>
        <p:nvSpPr>
          <p:cNvPr id="7"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pic>
        <p:nvPicPr>
          <p:cNvPr id="9" name="Picture 8"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3" name="Date Placeholder 2"/>
          <p:cNvSpPr>
            <a:spLocks noGrp="1"/>
          </p:cNvSpPr>
          <p:nvPr>
            <p:ph type="dt" sz="half" idx="18"/>
          </p:nvPr>
        </p:nvSpPr>
        <p:spPr/>
        <p:txBody>
          <a:bodyPr/>
          <a:lstStyle/>
          <a:p>
            <a:endParaRPr lang="en-US" dirty="0"/>
          </a:p>
        </p:txBody>
      </p:sp>
      <p:sp>
        <p:nvSpPr>
          <p:cNvPr id="8" name="Footer Placeholder 7"/>
          <p:cNvSpPr>
            <a:spLocks noGrp="1"/>
          </p:cNvSpPr>
          <p:nvPr>
            <p:ph type="ftr" sz="quarter" idx="19"/>
          </p:nvPr>
        </p:nvSpPr>
        <p:spPr/>
        <p:txBody>
          <a:bodyPr/>
          <a:lstStyle/>
          <a:p>
            <a:r>
              <a:rPr lang="en-US"/>
              <a:t>JPL/Caltech Proprietary Business Discreet. Caltech Record. Not for Public Distribution.</a:t>
            </a:r>
            <a:endParaRPr lang="en-US" dirty="0"/>
          </a:p>
        </p:txBody>
      </p:sp>
      <p:sp>
        <p:nvSpPr>
          <p:cNvPr id="11" name="Slide Number Placeholder 10"/>
          <p:cNvSpPr>
            <a:spLocks noGrp="1"/>
          </p:cNvSpPr>
          <p:nvPr>
            <p:ph type="sldNum" sz="quarter" idx="20"/>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1466926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9" name="Picture 8"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11"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8" name="Content Placeholder 7"/>
          <p:cNvSpPr>
            <a:spLocks noGrp="1"/>
          </p:cNvSpPr>
          <p:nvPr>
            <p:ph sz="quarter" idx="19"/>
          </p:nvPr>
        </p:nvSpPr>
        <p:spPr>
          <a:xfrm>
            <a:off x="457200" y="16002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20"/>
          </p:nvPr>
        </p:nvSpPr>
        <p:spPr/>
        <p:txBody>
          <a:bodyPr/>
          <a:lstStyle/>
          <a:p>
            <a:endParaRPr lang="en-US" dirty="0"/>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
        <p:nvSpPr>
          <p:cNvPr id="12" name="Slide Number Placeholder 11"/>
          <p:cNvSpPr>
            <a:spLocks noGrp="1"/>
          </p:cNvSpPr>
          <p:nvPr>
            <p:ph type="sldNum" sz="quarter" idx="22"/>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2320026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sp>
        <p:nvSpPr>
          <p:cNvPr id="13" name="Content Placeholder 14"/>
          <p:cNvSpPr>
            <a:spLocks noGrp="1"/>
          </p:cNvSpPr>
          <p:nvPr>
            <p:ph sz="quarter" idx="21"/>
          </p:nvPr>
        </p:nvSpPr>
        <p:spPr>
          <a:xfrm>
            <a:off x="457200" y="1599449"/>
            <a:ext cx="4038600" cy="45267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4"/>
          <p:cNvSpPr>
            <a:spLocks noGrp="1"/>
          </p:cNvSpPr>
          <p:nvPr>
            <p:ph sz="quarter" idx="22"/>
          </p:nvPr>
        </p:nvSpPr>
        <p:spPr>
          <a:xfrm>
            <a:off x="4648200" y="1599449"/>
            <a:ext cx="4038600" cy="45267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pic>
        <p:nvPicPr>
          <p:cNvPr id="16" name="Picture 15"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Date Placeholder 6"/>
          <p:cNvSpPr>
            <a:spLocks noGrp="1"/>
          </p:cNvSpPr>
          <p:nvPr>
            <p:ph type="dt" sz="half" idx="23"/>
          </p:nvPr>
        </p:nvSpPr>
        <p:spPr/>
        <p:txBody>
          <a:bodyPr/>
          <a:lstStyle/>
          <a:p>
            <a:endParaRPr lang="en-US" dirty="0"/>
          </a:p>
        </p:txBody>
      </p:sp>
      <p:sp>
        <p:nvSpPr>
          <p:cNvPr id="8" name="Footer Placeholder 7"/>
          <p:cNvSpPr>
            <a:spLocks noGrp="1"/>
          </p:cNvSpPr>
          <p:nvPr>
            <p:ph type="ftr" sz="quarter" idx="24"/>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25"/>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6959457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sp>
        <p:nvSpPr>
          <p:cNvPr id="13" name="Content Placeholder 14"/>
          <p:cNvSpPr>
            <a:spLocks noGrp="1"/>
          </p:cNvSpPr>
          <p:nvPr>
            <p:ph sz="quarter" idx="21"/>
          </p:nvPr>
        </p:nvSpPr>
        <p:spPr>
          <a:xfrm>
            <a:off x="457200" y="2174875"/>
            <a:ext cx="4038600" cy="39512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4"/>
          <p:cNvSpPr>
            <a:spLocks noGrp="1"/>
          </p:cNvSpPr>
          <p:nvPr>
            <p:ph sz="quarter" idx="22"/>
          </p:nvPr>
        </p:nvSpPr>
        <p:spPr>
          <a:xfrm>
            <a:off x="4648200" y="2174875"/>
            <a:ext cx="4038600" cy="39512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0" name="Text Placeholder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4"/>
          <p:cNvSpPr>
            <a:spLocks noGrp="1"/>
          </p:cNvSpPr>
          <p:nvPr>
            <p:ph type="body" sz="quarter" idx="3"/>
          </p:nvPr>
        </p:nvSpPr>
        <p:spPr>
          <a:xfrm>
            <a:off x="4645025" y="1535113"/>
            <a:ext cx="4041775"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17" name="Picture 16"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Date Placeholder 6"/>
          <p:cNvSpPr>
            <a:spLocks noGrp="1"/>
          </p:cNvSpPr>
          <p:nvPr>
            <p:ph type="dt" sz="half" idx="23"/>
          </p:nvPr>
        </p:nvSpPr>
        <p:spPr/>
        <p:txBody>
          <a:bodyPr/>
          <a:lstStyle/>
          <a:p>
            <a:endParaRPr lang="en-US" dirty="0"/>
          </a:p>
        </p:txBody>
      </p:sp>
      <p:sp>
        <p:nvSpPr>
          <p:cNvPr id="8" name="Footer Placeholder 7"/>
          <p:cNvSpPr>
            <a:spLocks noGrp="1"/>
          </p:cNvSpPr>
          <p:nvPr>
            <p:ph type="ftr" sz="quarter" idx="24"/>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25"/>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3352689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7" name="Content Placeholder 2"/>
          <p:cNvSpPr>
            <a:spLocks noGrp="1"/>
          </p:cNvSpPr>
          <p:nvPr>
            <p:ph idx="1"/>
          </p:nvPr>
        </p:nvSpPr>
        <p:spPr>
          <a:xfrm>
            <a:off x="3575050" y="1596524"/>
            <a:ext cx="5111750" cy="4405898"/>
          </a:xfrm>
        </p:spPr>
        <p:txBody>
          <a:bodyPr>
            <a:no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3"/>
          <p:cNvSpPr>
            <a:spLocks noGrp="1"/>
          </p:cNvSpPr>
          <p:nvPr>
            <p:ph type="body" sz="half" idx="2"/>
          </p:nvPr>
        </p:nvSpPr>
        <p:spPr>
          <a:xfrm>
            <a:off x="457200" y="2758573"/>
            <a:ext cx="3008313" cy="3243849"/>
          </a:xfrm>
        </p:spPr>
        <p:txBody>
          <a:bodyPr>
            <a:no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9" name="Text Placeholder 2"/>
          <p:cNvSpPr>
            <a:spLocks noGrp="1"/>
          </p:cNvSpPr>
          <p:nvPr>
            <p:ph type="body" idx="18" hasCustomPrompt="1"/>
          </p:nvPr>
        </p:nvSpPr>
        <p:spPr>
          <a:xfrm>
            <a:off x="457200" y="1596524"/>
            <a:ext cx="3008313" cy="1162049"/>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pic>
        <p:nvPicPr>
          <p:cNvPr id="20" name="Picture 19"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Date Placeholder 6"/>
          <p:cNvSpPr>
            <a:spLocks noGrp="1"/>
          </p:cNvSpPr>
          <p:nvPr>
            <p:ph type="dt" sz="half" idx="19"/>
          </p:nvPr>
        </p:nvSpPr>
        <p:spPr/>
        <p:txBody>
          <a:bodyPr/>
          <a:lstStyle/>
          <a:p>
            <a:endParaRPr lang="en-US" dirty="0"/>
          </a:p>
        </p:txBody>
      </p:sp>
      <p:sp>
        <p:nvSpPr>
          <p:cNvPr id="8" name="Footer Placeholder 7"/>
          <p:cNvSpPr>
            <a:spLocks noGrp="1"/>
          </p:cNvSpPr>
          <p:nvPr>
            <p:ph type="ftr" sz="quarter" idx="20"/>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21"/>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1805135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4"/>
          <p:cNvSpPr>
            <a:spLocks noGrp="1"/>
          </p:cNvSpPr>
          <p:nvPr>
            <p:ph type="body" sz="quarter" idx="17" hasCustomPrompt="1"/>
          </p:nvPr>
        </p:nvSpPr>
        <p:spPr>
          <a:xfrm>
            <a:off x="457200" y="149733"/>
            <a:ext cx="8229601" cy="261959"/>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sp>
        <p:nvSpPr>
          <p:cNvPr id="15"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12" name="Picture Placeholder 2"/>
          <p:cNvSpPr>
            <a:spLocks noGrp="1"/>
          </p:cNvSpPr>
          <p:nvPr>
            <p:ph type="pic" idx="1"/>
          </p:nvPr>
        </p:nvSpPr>
        <p:spPr>
          <a:xfrm>
            <a:off x="1792288" y="1590842"/>
            <a:ext cx="5486400" cy="33839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3" name="Text Placeholder 3"/>
          <p:cNvSpPr>
            <a:spLocks noGrp="1"/>
          </p:cNvSpPr>
          <p:nvPr>
            <p:ph type="body" sz="half" idx="2"/>
          </p:nvPr>
        </p:nvSpPr>
        <p:spPr>
          <a:xfrm>
            <a:off x="1792288" y="5614565"/>
            <a:ext cx="5486400" cy="521540"/>
          </a:xfrm>
        </p:spPr>
        <p:txBody>
          <a:bodyPr>
            <a:no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2"/>
          <p:cNvSpPr>
            <a:spLocks noGrp="1"/>
          </p:cNvSpPr>
          <p:nvPr>
            <p:ph type="body" idx="18" hasCustomPrompt="1"/>
          </p:nvPr>
        </p:nvSpPr>
        <p:spPr>
          <a:xfrm>
            <a:off x="1792288" y="4974802"/>
            <a:ext cx="5486400" cy="631073"/>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title style</a:t>
            </a:r>
          </a:p>
        </p:txBody>
      </p:sp>
      <p:pic>
        <p:nvPicPr>
          <p:cNvPr id="16" name="Picture 15"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Date Placeholder 6"/>
          <p:cNvSpPr>
            <a:spLocks noGrp="1"/>
          </p:cNvSpPr>
          <p:nvPr>
            <p:ph type="dt" sz="half" idx="19"/>
          </p:nvPr>
        </p:nvSpPr>
        <p:spPr/>
        <p:txBody>
          <a:bodyPr/>
          <a:lstStyle/>
          <a:p>
            <a:endParaRPr lang="en-US" dirty="0"/>
          </a:p>
        </p:txBody>
      </p:sp>
      <p:sp>
        <p:nvSpPr>
          <p:cNvPr id="8" name="Footer Placeholder 7"/>
          <p:cNvSpPr>
            <a:spLocks noGrp="1"/>
          </p:cNvSpPr>
          <p:nvPr>
            <p:ph type="ftr" sz="quarter" idx="20"/>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21"/>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39078757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title and White Strip">
    <p:spTree>
      <p:nvGrpSpPr>
        <p:cNvPr id="1" name=""/>
        <p:cNvGrpSpPr/>
        <p:nvPr/>
      </p:nvGrpSpPr>
      <p:grpSpPr>
        <a:xfrm>
          <a:off x="0" y="0"/>
          <a:ext cx="0" cy="0"/>
          <a:chOff x="0" y="0"/>
          <a:chExt cx="0" cy="0"/>
        </a:xfrm>
      </p:grpSpPr>
      <p:sp>
        <p:nvSpPr>
          <p:cNvPr id="6"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8" name="Picture 7"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Rectangle 6"/>
          <p:cNvSpPr/>
          <p:nvPr userDrawn="1"/>
        </p:nvSpPr>
        <p:spPr>
          <a:xfrm>
            <a:off x="0" y="1419226"/>
            <a:ext cx="9144000" cy="502919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4" name="Title 3"/>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8"/>
          </p:nvPr>
        </p:nvSpPr>
        <p:spPr/>
        <p:txBody>
          <a:bodyPr/>
          <a:lstStyle/>
          <a:p>
            <a:endParaRPr lang="en-US" dirty="0"/>
          </a:p>
        </p:txBody>
      </p:sp>
      <p:sp>
        <p:nvSpPr>
          <p:cNvPr id="11" name="Footer Placeholder 10"/>
          <p:cNvSpPr>
            <a:spLocks noGrp="1"/>
          </p:cNvSpPr>
          <p:nvPr>
            <p:ph type="ftr" sz="quarter" idx="19"/>
          </p:nvPr>
        </p:nvSpPr>
        <p:spPr/>
        <p:txBody>
          <a:bodyPr/>
          <a:lstStyle/>
          <a:p>
            <a:r>
              <a:rPr lang="en-US"/>
              <a:t>JPL/Caltech Proprietary Business Discreet. Caltech Record. Not for Public Distribution.</a:t>
            </a:r>
            <a:endParaRPr lang="en-US" dirty="0"/>
          </a:p>
        </p:txBody>
      </p:sp>
      <p:sp>
        <p:nvSpPr>
          <p:cNvPr id="12" name="Slide Number Placeholder 11"/>
          <p:cNvSpPr>
            <a:spLocks noGrp="1"/>
          </p:cNvSpPr>
          <p:nvPr>
            <p:ph type="sldNum" sz="quarter" idx="20"/>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4079685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ubtitle and Dark Strip">
    <p:spTree>
      <p:nvGrpSpPr>
        <p:cNvPr id="1" name=""/>
        <p:cNvGrpSpPr/>
        <p:nvPr/>
      </p:nvGrpSpPr>
      <p:grpSpPr>
        <a:xfrm>
          <a:off x="0" y="0"/>
          <a:ext cx="0" cy="0"/>
          <a:chOff x="0" y="0"/>
          <a:chExt cx="0" cy="0"/>
        </a:xfrm>
      </p:grpSpPr>
      <p:sp>
        <p:nvSpPr>
          <p:cNvPr id="6" name="Rectangle 5"/>
          <p:cNvSpPr/>
          <p:nvPr userDrawn="1"/>
        </p:nvSpPr>
        <p:spPr>
          <a:xfrm>
            <a:off x="0" y="1419226"/>
            <a:ext cx="9144000" cy="5029199"/>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4"/>
          <p:cNvSpPr>
            <a:spLocks noGrp="1"/>
          </p:cNvSpPr>
          <p:nvPr>
            <p:ph type="body" sz="quarter" idx="17" hasCustomPrompt="1"/>
          </p:nvPr>
        </p:nvSpPr>
        <p:spPr>
          <a:xfrm>
            <a:off x="457200" y="149734"/>
            <a:ext cx="8229601" cy="251482"/>
          </a:xfrm>
          <a:prstGeom prst="rect">
            <a:avLst/>
          </a:prstGeom>
        </p:spPr>
        <p:txBody>
          <a:bodyPr anchor="t">
            <a:noAutofit/>
          </a:bodyPr>
          <a:lstStyle>
            <a:lvl1pPr marL="0" indent="0" algn="l">
              <a:buNone/>
              <a:tabLst/>
              <a:defRPr sz="1000" baseline="0">
                <a:solidFill>
                  <a:schemeClr val="bg1">
                    <a:lumMod val="50000"/>
                  </a:schemeClr>
                </a:solidFill>
                <a:latin typeface="+mj-lt"/>
              </a:defRPr>
            </a:lvl1pPr>
            <a:lvl2pPr marL="411480" indent="0">
              <a:buNone/>
              <a:defRPr sz="1000"/>
            </a:lvl2pPr>
            <a:lvl3pPr marL="777240" indent="0">
              <a:buNone/>
              <a:defRPr sz="1000"/>
            </a:lvl3pPr>
            <a:lvl4pPr marL="1051560" indent="0">
              <a:buNone/>
              <a:defRPr sz="1000"/>
            </a:lvl4pPr>
            <a:lvl5pPr marL="1325880" indent="0">
              <a:buNone/>
              <a:defRPr sz="1000"/>
            </a:lvl5pPr>
          </a:lstStyle>
          <a:p>
            <a:pPr lvl="0"/>
            <a:r>
              <a:rPr lang="en-US" dirty="0"/>
              <a:t>Theme, project, mission or org ID (optional)</a:t>
            </a:r>
          </a:p>
        </p:txBody>
      </p:sp>
      <p:pic>
        <p:nvPicPr>
          <p:cNvPr id="8" name="Picture 7"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9" name="Text Placeholder 13"/>
          <p:cNvSpPr>
            <a:spLocks noGrp="1"/>
          </p:cNvSpPr>
          <p:nvPr>
            <p:ph type="body" sz="quarter" idx="16" hasCustomPrompt="1"/>
          </p:nvPr>
        </p:nvSpPr>
        <p:spPr>
          <a:xfrm>
            <a:off x="457199" y="890176"/>
            <a:ext cx="8229601" cy="426006"/>
          </a:xfrm>
          <a:prstGeom prst="rect">
            <a:avLst/>
          </a:prstGeom>
        </p:spPr>
        <p:txBody>
          <a:bodyPr vert="horz">
            <a:noAutofit/>
          </a:bodyPr>
          <a:lstStyle>
            <a:lvl1pPr marL="0" indent="0">
              <a:buFontTx/>
              <a:buNone/>
              <a:defRPr sz="2200" baseline="0">
                <a:solidFill>
                  <a:srgbClr val="FFFFFF"/>
                </a:solidFill>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add subtitle</a:t>
            </a:r>
          </a:p>
        </p:txBody>
      </p:sp>
      <p:sp>
        <p:nvSpPr>
          <p:cNvPr id="3" name="Title 2"/>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8"/>
          </p:nvPr>
        </p:nvSpPr>
        <p:spPr/>
        <p:txBody>
          <a:bodyPr/>
          <a:lstStyle/>
          <a:p>
            <a:endParaRPr lang="en-US" dirty="0"/>
          </a:p>
        </p:txBody>
      </p:sp>
      <p:sp>
        <p:nvSpPr>
          <p:cNvPr id="4" name="Footer Placeholder 3"/>
          <p:cNvSpPr>
            <a:spLocks noGrp="1"/>
          </p:cNvSpPr>
          <p:nvPr>
            <p:ph type="ftr" sz="quarter" idx="19"/>
          </p:nvPr>
        </p:nvSpPr>
        <p:spPr/>
        <p:txBody>
          <a:bodyPr/>
          <a:lstStyle/>
          <a:p>
            <a:r>
              <a:rPr lang="en-US"/>
              <a:t>JPL/Caltech Proprietary Business Discreet. Caltech Record. Not for Public Distribution.</a:t>
            </a:r>
            <a:endParaRPr lang="en-US" dirty="0"/>
          </a:p>
        </p:txBody>
      </p:sp>
      <p:sp>
        <p:nvSpPr>
          <p:cNvPr id="5" name="Slide Number Placeholder 4"/>
          <p:cNvSpPr>
            <a:spLocks noGrp="1"/>
          </p:cNvSpPr>
          <p:nvPr>
            <p:ph type="sldNum" sz="quarter" idx="20"/>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22146462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pic>
        <p:nvPicPr>
          <p:cNvPr id="6" name="Picture 5"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2" name="Date Placeholder 1"/>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r>
              <a:rPr lang="en-US"/>
              <a:t>JPL/Caltech Proprietary Business Discreet. Caltech Record. Not for Public Distribution.</a:t>
            </a:r>
            <a:endParaRPr lang="en-US" dirty="0"/>
          </a:p>
        </p:txBody>
      </p:sp>
      <p:sp>
        <p:nvSpPr>
          <p:cNvPr id="8" name="Slide Number Placeholder 7"/>
          <p:cNvSpPr>
            <a:spLocks noGrp="1"/>
          </p:cNvSpPr>
          <p:nvPr>
            <p:ph type="sldNum" sz="quarter" idx="12"/>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17399981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8" name="Text Placeholder 2"/>
          <p:cNvSpPr>
            <a:spLocks noGrp="1"/>
          </p:cNvSpPr>
          <p:nvPr>
            <p:ph type="body" sz="quarter" idx="10" hasCustomPrompt="1"/>
          </p:nvPr>
        </p:nvSpPr>
        <p:spPr>
          <a:xfrm>
            <a:off x="458107" y="2537619"/>
            <a:ext cx="8227786" cy="1782763"/>
          </a:xfrm>
        </p:spPr>
        <p:txBody>
          <a:bodyPr anchor="ctr"/>
          <a:lstStyle>
            <a:lvl1pPr marL="0" marR="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sz="4800" baseline="0">
                <a:solidFill>
                  <a:srgbClr val="FFFFFF"/>
                </a:solidFill>
                <a:latin typeface="+mj-lt"/>
              </a:defRPr>
            </a:lvl1pPr>
          </a:lstStyle>
          <a:p>
            <a:pPr marL="0" marR="0" lvl="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a:pPr>
            <a:r>
              <a:rPr lang="en-US" dirty="0"/>
              <a:t>Click to add section header</a:t>
            </a:r>
          </a:p>
        </p:txBody>
      </p:sp>
      <p:sp>
        <p:nvSpPr>
          <p:cNvPr id="5" name="Date Placeholder 4"/>
          <p:cNvSpPr>
            <a:spLocks noGrp="1"/>
          </p:cNvSpPr>
          <p:nvPr>
            <p:ph type="dt" sz="half" idx="11"/>
          </p:nvPr>
        </p:nvSpPr>
        <p:spPr/>
        <p:txBody>
          <a:bodyPr/>
          <a:lstStyle/>
          <a:p>
            <a:endParaRPr lang="en-US" dirty="0"/>
          </a:p>
        </p:txBody>
      </p:sp>
      <p:sp>
        <p:nvSpPr>
          <p:cNvPr id="7" name="Footer Placeholder 6"/>
          <p:cNvSpPr>
            <a:spLocks noGrp="1"/>
          </p:cNvSpPr>
          <p:nvPr>
            <p:ph type="ftr" sz="quarter" idx="12"/>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13"/>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30654553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_Dark Gray">
    <p:bg>
      <p:bgPr>
        <a:solidFill>
          <a:schemeClr val="tx2">
            <a:lumMod val="50000"/>
          </a:schemeClr>
        </a:solidFill>
        <a:effectLst/>
      </p:bgPr>
    </p:bg>
    <p:spTree>
      <p:nvGrpSpPr>
        <p:cNvPr id="1" name=""/>
        <p:cNvGrpSpPr/>
        <p:nvPr/>
      </p:nvGrpSpPr>
      <p:grpSpPr>
        <a:xfrm>
          <a:off x="0" y="0"/>
          <a:ext cx="0" cy="0"/>
          <a:chOff x="0" y="0"/>
          <a:chExt cx="0" cy="0"/>
        </a:xfrm>
      </p:grpSpPr>
      <p:pic>
        <p:nvPicPr>
          <p:cNvPr id="6" name="Picture 5" descr="JPL_RedBlack_rgb_horz_5in_160601.eps"/>
          <p:cNvPicPr>
            <a:picLocks noChangeAspect="1"/>
          </p:cNvPicPr>
          <p:nvPr userDrawn="1"/>
        </p:nvPicPr>
        <p:blipFill rotWithShape="1">
          <a:blip r:embed="rId2" cstate="email">
            <a:extLst>
              <a:ext uri="{28A0092B-C50C-407E-A947-70E740481C1C}">
                <a14:useLocalDpi xmlns:a14="http://schemas.microsoft.com/office/drawing/2010/main" val="0"/>
              </a:ext>
            </a:extLst>
          </a:blip>
          <a:srcRect l="6920" r="64328"/>
          <a:stretch/>
        </p:blipFill>
        <p:spPr>
          <a:xfrm>
            <a:off x="8409031" y="6502282"/>
            <a:ext cx="561474" cy="325465"/>
          </a:xfrm>
          <a:prstGeom prst="rect">
            <a:avLst/>
          </a:prstGeom>
        </p:spPr>
      </p:pic>
      <p:sp>
        <p:nvSpPr>
          <p:cNvPr id="7" name="Text Placeholder 2"/>
          <p:cNvSpPr>
            <a:spLocks noGrp="1"/>
          </p:cNvSpPr>
          <p:nvPr>
            <p:ph type="body" sz="quarter" idx="10" hasCustomPrompt="1"/>
          </p:nvPr>
        </p:nvSpPr>
        <p:spPr>
          <a:xfrm>
            <a:off x="458107" y="2537619"/>
            <a:ext cx="8227786" cy="1782763"/>
          </a:xfrm>
        </p:spPr>
        <p:txBody>
          <a:bodyPr anchor="ctr"/>
          <a:lstStyle>
            <a:lvl1pPr marL="0" marR="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sz="4800" baseline="0">
                <a:solidFill>
                  <a:schemeClr val="bg1"/>
                </a:solidFill>
                <a:latin typeface="+mj-lt"/>
              </a:defRPr>
            </a:lvl1pPr>
          </a:lstStyle>
          <a:p>
            <a:pPr marL="0" marR="0" lvl="0" indent="0" algn="ctr" defTabSz="914400" rtl="0" eaLnBrk="1" fontAlgn="auto" latinLnBrk="0" hangingPunct="1">
              <a:lnSpc>
                <a:spcPct val="100000"/>
              </a:lnSpc>
              <a:spcBef>
                <a:spcPct val="20000"/>
              </a:spcBef>
              <a:spcAft>
                <a:spcPts val="0"/>
              </a:spcAft>
              <a:buClr>
                <a:schemeClr val="bg1">
                  <a:lumMod val="50000"/>
                </a:schemeClr>
              </a:buClr>
              <a:buSzTx/>
              <a:buFont typeface="Arial" pitchFamily="34" charset="0"/>
              <a:buNone/>
              <a:tabLst/>
              <a:defRPr/>
            </a:pPr>
            <a:r>
              <a:rPr lang="en-US" dirty="0"/>
              <a:t>Click to add section header</a:t>
            </a:r>
          </a:p>
        </p:txBody>
      </p:sp>
      <p:sp>
        <p:nvSpPr>
          <p:cNvPr id="5" name="Date Placeholder 4"/>
          <p:cNvSpPr>
            <a:spLocks noGrp="1"/>
          </p:cNvSpPr>
          <p:nvPr>
            <p:ph type="dt" sz="half" idx="11"/>
          </p:nvPr>
        </p:nvSpPr>
        <p:spPr/>
        <p:txBody>
          <a:bodyPr/>
          <a:lstStyle/>
          <a:p>
            <a:endParaRPr lang="en-US" dirty="0"/>
          </a:p>
        </p:txBody>
      </p:sp>
      <p:sp>
        <p:nvSpPr>
          <p:cNvPr id="8" name="Footer Placeholder 7"/>
          <p:cNvSpPr>
            <a:spLocks noGrp="1"/>
          </p:cNvSpPr>
          <p:nvPr>
            <p:ph type="ftr" sz="quarter" idx="12"/>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13"/>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26347734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JPL/Caltech Proprietary Business Discreet. Caltech Record. Not for Public Distribution.</a:t>
            </a:r>
            <a:endParaRPr lang="en-US" dirty="0"/>
          </a:p>
        </p:txBody>
      </p:sp>
      <p:sp>
        <p:nvSpPr>
          <p:cNvPr id="7" name="Slide Number Placeholder 6"/>
          <p:cNvSpPr>
            <a:spLocks noGrp="1"/>
          </p:cNvSpPr>
          <p:nvPr>
            <p:ph type="sldNum" sz="quarter" idx="12"/>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41054982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6" name="Picture 5" descr="JPL_RedWhite_rgb_stacked_5in_160601.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648855" y="2307166"/>
            <a:ext cx="3846288" cy="2243668"/>
          </a:xfrm>
          <a:prstGeom prst="rect">
            <a:avLst/>
          </a:prstGeom>
        </p:spPr>
      </p:pic>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JPL/Caltech Proprietary Business Discreet. Caltech Record. Not for Public Distribution.</a:t>
            </a:r>
            <a:endParaRPr lang="en-US" dirty="0"/>
          </a:p>
        </p:txBody>
      </p:sp>
      <p:sp>
        <p:nvSpPr>
          <p:cNvPr id="9" name="Slide Number Placeholder 8"/>
          <p:cNvSpPr>
            <a:spLocks noGrp="1"/>
          </p:cNvSpPr>
          <p:nvPr>
            <p:ph type="sldNum" sz="quarter" idx="12"/>
          </p:nvPr>
        </p:nvSpPr>
        <p:spPr/>
        <p:txBody>
          <a:body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3383288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heme" Target="../theme/theme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Placeholder 10"/>
          <p:cNvSpPr>
            <a:spLocks noGrp="1"/>
          </p:cNvSpPr>
          <p:nvPr>
            <p:ph type="title"/>
          </p:nvPr>
        </p:nvSpPr>
        <p:spPr>
          <a:xfrm>
            <a:off x="457200" y="411693"/>
            <a:ext cx="8229600" cy="478483"/>
          </a:xfrm>
          <a:prstGeom prst="rect">
            <a:avLst/>
          </a:prstGeom>
        </p:spPr>
        <p:txBody>
          <a:bodyPr vert="horz" lIns="91440" tIns="45720" rIns="91440" bIns="45720" rtlCol="0" anchor="t">
            <a:noAutofit/>
          </a:bodyPr>
          <a:lstStyle/>
          <a:p>
            <a:r>
              <a:rPr lang="en-US" dirty="0"/>
              <a:t>Click to edit Master title style</a:t>
            </a:r>
          </a:p>
        </p:txBody>
      </p:sp>
      <p:sp>
        <p:nvSpPr>
          <p:cNvPr id="16" name="Text Placeholder 15"/>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p:cNvSpPr>
            <a:spLocks noGrp="1"/>
          </p:cNvSpPr>
          <p:nvPr>
            <p:ph type="dt" sz="half" idx="2"/>
          </p:nvPr>
        </p:nvSpPr>
        <p:spPr>
          <a:xfrm>
            <a:off x="457200" y="6457847"/>
            <a:ext cx="1320800" cy="400153"/>
          </a:xfrm>
          <a:prstGeom prst="rect">
            <a:avLst/>
          </a:prstGeom>
        </p:spPr>
        <p:txBody>
          <a:bodyPr vert="horz" lIns="91440" tIns="45720" rIns="91440" bIns="45720" rtlCol="0" anchor="ctr"/>
          <a:lstStyle>
            <a:lvl1pPr algn="l">
              <a:defRPr sz="900">
                <a:solidFill>
                  <a:schemeClr val="bg1">
                    <a:lumMod val="50000"/>
                  </a:schemeClr>
                </a:solidFill>
              </a:defRPr>
            </a:lvl1pPr>
          </a:lstStyle>
          <a:p>
            <a:endParaRPr lang="en-US" dirty="0"/>
          </a:p>
        </p:txBody>
      </p:sp>
      <p:sp>
        <p:nvSpPr>
          <p:cNvPr id="12" name="Footer Placeholder 1"/>
          <p:cNvSpPr>
            <a:spLocks noGrp="1"/>
          </p:cNvSpPr>
          <p:nvPr>
            <p:ph type="ftr" sz="quarter" idx="3"/>
          </p:nvPr>
        </p:nvSpPr>
        <p:spPr>
          <a:xfrm>
            <a:off x="1871186" y="6457847"/>
            <a:ext cx="5401628" cy="400153"/>
          </a:xfrm>
          <a:prstGeom prst="rect">
            <a:avLst/>
          </a:prstGeom>
        </p:spPr>
        <p:txBody>
          <a:bodyPr vert="horz" lIns="91440" tIns="45720" rIns="91440" bIns="45720" rtlCol="0" anchor="ctr"/>
          <a:lstStyle>
            <a:lvl1pPr algn="ctr">
              <a:defRPr sz="900">
                <a:solidFill>
                  <a:schemeClr val="accent1"/>
                </a:solidFill>
              </a:defRPr>
            </a:lvl1pPr>
          </a:lstStyle>
          <a:p>
            <a:r>
              <a:rPr lang="en-US"/>
              <a:t>JPL/Caltech Proprietary Business Discreet. Caltech Record. Not for Public Distribution.</a:t>
            </a:r>
            <a:endParaRPr lang="en-US" dirty="0"/>
          </a:p>
        </p:txBody>
      </p:sp>
      <p:sp>
        <p:nvSpPr>
          <p:cNvPr id="13" name="Slide Number Placeholder 4"/>
          <p:cNvSpPr>
            <a:spLocks noGrp="1"/>
          </p:cNvSpPr>
          <p:nvPr>
            <p:ph type="sldNum" sz="quarter" idx="4"/>
          </p:nvPr>
        </p:nvSpPr>
        <p:spPr>
          <a:xfrm>
            <a:off x="7366000" y="6457847"/>
            <a:ext cx="1022141" cy="400153"/>
          </a:xfrm>
          <a:prstGeom prst="rect">
            <a:avLst/>
          </a:prstGeom>
        </p:spPr>
        <p:txBody>
          <a:bodyPr vert="horz" lIns="91440" tIns="45720" rIns="91440" bIns="45720" rtlCol="0" anchor="ctr"/>
          <a:lstStyle>
            <a:lvl1pPr algn="r">
              <a:defRPr sz="900">
                <a:solidFill>
                  <a:schemeClr val="bg1">
                    <a:lumMod val="50000"/>
                  </a:schemeClr>
                </a:solidFill>
              </a:defRPr>
            </a:lvl1pPr>
          </a:lstStyle>
          <a:p>
            <a:fld id="{9F59CCD7-C394-4572-A8F9-1262759A750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79" r:id="rId1"/>
    <p:sldLayoutId id="2147483981" r:id="rId2"/>
    <p:sldLayoutId id="2147483983" r:id="rId3"/>
    <p:sldLayoutId id="2147484001" r:id="rId4"/>
    <p:sldLayoutId id="2147483985" r:id="rId5"/>
    <p:sldLayoutId id="2147483987" r:id="rId6"/>
    <p:sldLayoutId id="2147483986" r:id="rId7"/>
    <p:sldLayoutId id="2147483988" r:id="rId8"/>
    <p:sldLayoutId id="2147483997" r:id="rId9"/>
    <p:sldLayoutId id="2147483998" r:id="rId10"/>
    <p:sldLayoutId id="2147483999" r:id="rId11"/>
    <p:sldLayoutId id="2147484000" r:id="rId12"/>
    <p:sldLayoutId id="2147483989" r:id="rId13"/>
    <p:sldLayoutId id="2147483991" r:id="rId14"/>
    <p:sldLayoutId id="2147483993" r:id="rId15"/>
    <p:sldLayoutId id="2147483994" r:id="rId16"/>
    <p:sldLayoutId id="2147483995" r:id="rId17"/>
    <p:sldLayoutId id="2147483996" r:id="rId18"/>
    <p:sldLayoutId id="2147483984" r:id="rId19"/>
  </p:sldLayoutIdLst>
  <p:hf sldNum="0" hdr="0" dt="0"/>
  <p:txStyles>
    <p:titleStyle>
      <a:lvl1pPr algn="l" defTabSz="914400" rtl="0" eaLnBrk="1" latinLnBrk="0" hangingPunct="1">
        <a:spcBef>
          <a:spcPct val="0"/>
        </a:spcBef>
        <a:buNone/>
        <a:defRPr sz="2800" b="1" i="0" u="none" kern="1200" cap="none" spc="0" baseline="0">
          <a:ln>
            <a:noFill/>
          </a:ln>
          <a:solidFill>
            <a:schemeClr val="tx1"/>
          </a:solidFill>
          <a:effectLst/>
          <a:latin typeface="+mj-lt"/>
          <a:ea typeface="+mj-ea"/>
          <a:cs typeface="+mj-cs"/>
        </a:defRPr>
      </a:lvl1pPr>
    </p:titleStyle>
    <p:bodyStyle>
      <a:lvl1pPr marL="230188" indent="-230188" algn="l" defTabSz="914400" rtl="0" eaLnBrk="1" latinLnBrk="0" hangingPunct="1">
        <a:spcBef>
          <a:spcPct val="20000"/>
        </a:spcBef>
        <a:buClr>
          <a:schemeClr val="bg1">
            <a:lumMod val="50000"/>
          </a:schemeClr>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bg1">
            <a:lumMod val="50000"/>
          </a:schemeClr>
        </a:buClr>
        <a:buFont typeface="Arial" pitchFamily="34" charset="0"/>
        <a:buChar char="•"/>
        <a:defRPr sz="2000" b="0" i="0" u="none" kern="1200">
          <a:solidFill>
            <a:schemeClr val="tx1"/>
          </a:solidFill>
          <a:latin typeface="+mn-lt"/>
          <a:ea typeface="+mn-ea"/>
          <a:cs typeface="+mn-cs"/>
        </a:defRPr>
      </a:lvl2pPr>
      <a:lvl3pPr marL="1005840" indent="-228600" algn="l" defTabSz="914400" rtl="0" eaLnBrk="1" latinLnBrk="0" hangingPunct="1">
        <a:spcBef>
          <a:spcPct val="20000"/>
        </a:spcBef>
        <a:buClr>
          <a:schemeClr val="bg1">
            <a:lumMod val="50000"/>
          </a:schemeClr>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bg1">
            <a:lumMod val="50000"/>
          </a:schemeClr>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7pPr>
      <a:lvl8pPr marL="210312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8pPr>
      <a:lvl9pPr marL="228600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1" name="Title Placeholder 10"/>
          <p:cNvSpPr>
            <a:spLocks noGrp="1"/>
          </p:cNvSpPr>
          <p:nvPr>
            <p:ph type="title"/>
          </p:nvPr>
        </p:nvSpPr>
        <p:spPr>
          <a:xfrm>
            <a:off x="457200" y="411693"/>
            <a:ext cx="8229600" cy="478483"/>
          </a:xfrm>
          <a:prstGeom prst="rect">
            <a:avLst/>
          </a:prstGeom>
        </p:spPr>
        <p:txBody>
          <a:bodyPr vert="horz" lIns="91440" tIns="45720" rIns="91440" bIns="45720" rtlCol="0" anchor="t">
            <a:noAutofit/>
          </a:bodyPr>
          <a:lstStyle/>
          <a:p>
            <a:r>
              <a:rPr lang="en-US" dirty="0"/>
              <a:t>Click to edit Master title style</a:t>
            </a:r>
          </a:p>
        </p:txBody>
      </p:sp>
      <p:sp>
        <p:nvSpPr>
          <p:cNvPr id="16" name="Text Placeholder 15"/>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p:cNvSpPr>
            <a:spLocks noGrp="1"/>
          </p:cNvSpPr>
          <p:nvPr>
            <p:ph type="dt" sz="half" idx="2"/>
          </p:nvPr>
        </p:nvSpPr>
        <p:spPr>
          <a:xfrm>
            <a:off x="457200" y="6457847"/>
            <a:ext cx="1320800" cy="400153"/>
          </a:xfrm>
          <a:prstGeom prst="rect">
            <a:avLst/>
          </a:prstGeom>
        </p:spPr>
        <p:txBody>
          <a:bodyPr vert="horz" lIns="91440" tIns="45720" rIns="91440" bIns="45720" rtlCol="0" anchor="ctr"/>
          <a:lstStyle>
            <a:lvl1pPr algn="l">
              <a:defRPr sz="900">
                <a:solidFill>
                  <a:schemeClr val="bg1">
                    <a:lumMod val="50000"/>
                  </a:schemeClr>
                </a:solidFill>
              </a:defRPr>
            </a:lvl1pPr>
          </a:lstStyle>
          <a:p>
            <a:endParaRPr lang="en-US" dirty="0"/>
          </a:p>
        </p:txBody>
      </p:sp>
      <p:sp>
        <p:nvSpPr>
          <p:cNvPr id="12" name="Footer Placeholder 1"/>
          <p:cNvSpPr>
            <a:spLocks noGrp="1"/>
          </p:cNvSpPr>
          <p:nvPr>
            <p:ph type="ftr" sz="quarter" idx="3"/>
          </p:nvPr>
        </p:nvSpPr>
        <p:spPr>
          <a:xfrm>
            <a:off x="1871186" y="6457847"/>
            <a:ext cx="5401628" cy="400153"/>
          </a:xfrm>
          <a:prstGeom prst="rect">
            <a:avLst/>
          </a:prstGeom>
        </p:spPr>
        <p:txBody>
          <a:bodyPr vert="horz" lIns="91440" tIns="45720" rIns="91440" bIns="45720" rtlCol="0" anchor="ctr"/>
          <a:lstStyle>
            <a:lvl1pPr algn="ctr">
              <a:defRPr sz="900">
                <a:solidFill>
                  <a:schemeClr val="accent1"/>
                </a:solidFill>
              </a:defRPr>
            </a:lvl1pPr>
          </a:lstStyle>
          <a:p>
            <a:r>
              <a:rPr lang="en-US"/>
              <a:t>JPL/Caltech Proprietary Business Discreet. Caltech Record. Not for Public Distribution.</a:t>
            </a:r>
            <a:endParaRPr lang="en-US" dirty="0"/>
          </a:p>
        </p:txBody>
      </p:sp>
      <p:sp>
        <p:nvSpPr>
          <p:cNvPr id="13" name="Slide Number Placeholder 4"/>
          <p:cNvSpPr>
            <a:spLocks noGrp="1"/>
          </p:cNvSpPr>
          <p:nvPr>
            <p:ph type="sldNum" sz="quarter" idx="4"/>
          </p:nvPr>
        </p:nvSpPr>
        <p:spPr>
          <a:xfrm>
            <a:off x="7366000" y="6457847"/>
            <a:ext cx="1022141" cy="400153"/>
          </a:xfrm>
          <a:prstGeom prst="rect">
            <a:avLst/>
          </a:prstGeom>
        </p:spPr>
        <p:txBody>
          <a:bodyPr vert="horz" lIns="91440" tIns="45720" rIns="91440" bIns="45720" rtlCol="0" anchor="ctr"/>
          <a:lstStyle>
            <a:lvl1pPr algn="r">
              <a:defRPr sz="900">
                <a:solidFill>
                  <a:schemeClr val="bg1">
                    <a:lumMod val="50000"/>
                  </a:schemeClr>
                </a:solidFill>
              </a:defRPr>
            </a:lvl1pPr>
          </a:lstStyle>
          <a:p>
            <a:fld id="{58FEE627-9524-4395-B092-64F813600EA1}" type="slidenum">
              <a:rPr lang="en-US" smtClean="0"/>
              <a:pPr/>
              <a:t>‹#›</a:t>
            </a:fld>
            <a:endParaRPr lang="en-US" dirty="0"/>
          </a:p>
        </p:txBody>
      </p:sp>
    </p:spTree>
    <p:extLst>
      <p:ext uri="{BB962C8B-B14F-4D97-AF65-F5344CB8AC3E}">
        <p14:creationId xmlns:p14="http://schemas.microsoft.com/office/powerpoint/2010/main" val="1946459242"/>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16" r:id="rId14"/>
    <p:sldLayoutId id="2147484017" r:id="rId15"/>
    <p:sldLayoutId id="2147484018" r:id="rId16"/>
    <p:sldLayoutId id="2147484019" r:id="rId17"/>
    <p:sldLayoutId id="2147484020" r:id="rId18"/>
    <p:sldLayoutId id="2147484021" r:id="rId19"/>
  </p:sldLayoutIdLst>
  <p:hf sldNum="0" hdr="0" dt="0"/>
  <p:txStyles>
    <p:titleStyle>
      <a:lvl1pPr algn="l" defTabSz="914400" rtl="0" eaLnBrk="1" latinLnBrk="0" hangingPunct="1">
        <a:spcBef>
          <a:spcPct val="0"/>
        </a:spcBef>
        <a:buNone/>
        <a:defRPr sz="2800" b="1" kern="1200" cap="none" spc="0" baseline="0">
          <a:ln>
            <a:noFill/>
          </a:ln>
          <a:solidFill>
            <a:srgbClr val="FFFFFF"/>
          </a:solidFill>
          <a:effectLst/>
          <a:latin typeface="+mj-lt"/>
          <a:ea typeface="+mj-ea"/>
          <a:cs typeface="+mj-cs"/>
        </a:defRPr>
      </a:lvl1pPr>
    </p:titleStyle>
    <p:bodyStyle>
      <a:lvl1pPr marL="230188" indent="-230188" algn="l" defTabSz="914400" rtl="0" eaLnBrk="1" latinLnBrk="0" hangingPunct="1">
        <a:spcBef>
          <a:spcPct val="20000"/>
        </a:spcBef>
        <a:buClr>
          <a:schemeClr val="bg1">
            <a:lumMod val="50000"/>
          </a:schemeClr>
        </a:buClr>
        <a:buFont typeface="Arial" pitchFamily="34" charset="0"/>
        <a:buChar char="•"/>
        <a:defRPr sz="2200" kern="1200">
          <a:solidFill>
            <a:srgbClr val="FFFFFF"/>
          </a:solidFill>
          <a:latin typeface="+mn-lt"/>
          <a:ea typeface="+mn-ea"/>
          <a:cs typeface="+mn-cs"/>
        </a:defRPr>
      </a:lvl1pPr>
      <a:lvl2pPr marL="640080" indent="-228600" algn="l" defTabSz="914400" rtl="0" eaLnBrk="1" latinLnBrk="0" hangingPunct="1">
        <a:spcBef>
          <a:spcPct val="20000"/>
        </a:spcBef>
        <a:buClr>
          <a:schemeClr val="bg1">
            <a:lumMod val="50000"/>
          </a:schemeClr>
        </a:buClr>
        <a:buFont typeface="Arial" pitchFamily="34" charset="0"/>
        <a:buChar char="•"/>
        <a:defRPr sz="2000" kern="1200">
          <a:solidFill>
            <a:srgbClr val="FFFFFF"/>
          </a:solidFill>
          <a:latin typeface="+mn-lt"/>
          <a:ea typeface="+mn-ea"/>
          <a:cs typeface="+mn-cs"/>
        </a:defRPr>
      </a:lvl2pPr>
      <a:lvl3pPr marL="1005840" indent="-228600" algn="l" defTabSz="914400" rtl="0" eaLnBrk="1" latinLnBrk="0" hangingPunct="1">
        <a:spcBef>
          <a:spcPct val="20000"/>
        </a:spcBef>
        <a:buClr>
          <a:schemeClr val="bg1">
            <a:lumMod val="50000"/>
          </a:schemeClr>
        </a:buClr>
        <a:buFont typeface="Arial" pitchFamily="34" charset="0"/>
        <a:buChar char="•"/>
        <a:defRPr sz="1800" kern="1200">
          <a:solidFill>
            <a:srgbClr val="FFFFFF"/>
          </a:solidFill>
          <a:latin typeface="+mn-lt"/>
          <a:ea typeface="+mn-ea"/>
          <a:cs typeface="+mn-cs"/>
        </a:defRPr>
      </a:lvl3pPr>
      <a:lvl4pPr marL="1280160" indent="-228600" algn="l" defTabSz="914400" rtl="0" eaLnBrk="1" latinLnBrk="0" hangingPunct="1">
        <a:spcBef>
          <a:spcPct val="20000"/>
        </a:spcBef>
        <a:buClr>
          <a:schemeClr val="bg1">
            <a:lumMod val="50000"/>
          </a:schemeClr>
        </a:buClr>
        <a:buFont typeface="Arial" pitchFamily="34" charset="0"/>
        <a:buChar char="•"/>
        <a:defRPr sz="1600" kern="1200">
          <a:solidFill>
            <a:srgbClr val="FFFFFF"/>
          </a:solidFill>
          <a:latin typeface="+mn-lt"/>
          <a:ea typeface="+mn-ea"/>
          <a:cs typeface="+mn-cs"/>
        </a:defRPr>
      </a:lvl4pPr>
      <a:lvl5pPr marL="1554480" indent="-228600" algn="l" defTabSz="914400" rtl="0" eaLnBrk="1" latinLnBrk="0" hangingPunct="1">
        <a:spcBef>
          <a:spcPct val="20000"/>
        </a:spcBef>
        <a:buClr>
          <a:schemeClr val="bg1">
            <a:lumMod val="50000"/>
          </a:schemeClr>
        </a:buClr>
        <a:buFont typeface="Arial" pitchFamily="34" charset="0"/>
        <a:buChar char="•"/>
        <a:defRPr sz="1400" kern="1200" baseline="0">
          <a:solidFill>
            <a:srgbClr val="FFFFFF"/>
          </a:solidFill>
          <a:latin typeface="+mn-lt"/>
          <a:ea typeface="+mn-ea"/>
          <a:cs typeface="+mn-cs"/>
        </a:defRPr>
      </a:lvl5pPr>
      <a:lvl6pPr marL="173736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7pPr>
      <a:lvl8pPr marL="210312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8pPr>
      <a:lvl9pPr marL="228600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hyperlink" Target="https://www.cosmonoticias.org/tianwen-1-entra-orbita-alrededor-marte/" TargetMode="External"/><Relationship Id="rId3" Type="http://schemas.openxmlformats.org/officeDocument/2006/relationships/image" Target="../media/image6.PNG"/><Relationship Id="rId7" Type="http://schemas.openxmlformats.org/officeDocument/2006/relationships/image" Target="../media/image7.jpg"/><Relationship Id="rId2" Type="http://schemas.openxmlformats.org/officeDocument/2006/relationships/hyperlink" Target="https://spacenews.com/nasa-exchanged-data-with-china-on-mars-orbiters/" TargetMode="External"/><Relationship Id="rId1" Type="http://schemas.openxmlformats.org/officeDocument/2006/relationships/slideLayout" Target="../slideLayouts/slideLayout8.xml"/><Relationship Id="rId6" Type="http://schemas.openxmlformats.org/officeDocument/2006/relationships/hyperlink" Target="https://creativecommons.org/licenses/by-nc-nd/3.0/" TargetMode="External"/><Relationship Id="rId5" Type="http://schemas.openxmlformats.org/officeDocument/2006/relationships/hyperlink" Target="https://www.planetary.org/space-images/tianwen-1-orbiter-instrument-locations" TargetMode="External"/><Relationship Id="rId4" Type="http://schemas.openxmlformats.org/officeDocument/2006/relationships/hyperlink" Target="https://mk.wikipedia.org/wiki/%D0%9A%D0%B8%D0%BD%D0%B5%D1%81%D0%BA%D0%B0_%D0%BD%D0%B0%D1%86%D0%B8%D0%BE%D0%BD%D0%B0%D0%BB%D0%BD%D0%B0_%D0%B2%D1%81%D0%B5%D0%BB%D0%B5%D0%BD%D1%81%D0%BA%D0%B0_%D1%83%D0%BF%D1%80%D0%B0%D0%B2%D0%B0" TargetMode="External"/><Relationship Id="rId9" Type="http://schemas.openxmlformats.org/officeDocument/2006/relationships/hyperlink" Target="https://creativecommons.org/licenses/by/3.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creativecommons.org/licenses/by/3.0/" TargetMode="External"/><Relationship Id="rId2" Type="http://schemas.openxmlformats.org/officeDocument/2006/relationships/hyperlink" Target="http://www.michaeltyler.co.uk/tpp-the-secret-bill-to-affect-40-of-world-trade/"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science.nasa.gov/researchers/sara/faqs/prc-faq-roses" TargetMode="External"/><Relationship Id="rId2" Type="http://schemas.openxmlformats.org/officeDocument/2006/relationships/hyperlink" Target="https://exportcompliance.jpl.nasa.gov/guidance/nasa-china-guidelines/" TargetMode="Externa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Photo-2015-03-12-085758 - D2015_0302_D370_CMSalt2.jpg"/>
          <p:cNvPicPr>
            <a:picLocks noGrp="1" noChangeAspect="1"/>
          </p:cNvPicPr>
          <p:nvPr>
            <p:ph type="pic" sz="quarter" idx="13"/>
          </p:nvPr>
        </p:nvPicPr>
        <p:blipFill rotWithShape="1">
          <a:blip r:embed="rId2" cstate="email">
            <a:extLst>
              <a:ext uri="{28A0092B-C50C-407E-A947-70E740481C1C}">
                <a14:useLocalDpi xmlns:a14="http://schemas.microsoft.com/office/drawing/2010/main" val="0"/>
              </a:ext>
            </a:extLst>
          </a:blip>
          <a:srcRect t="40317" b="6483"/>
          <a:stretch/>
        </p:blipFill>
        <p:spPr/>
      </p:pic>
      <p:sp>
        <p:nvSpPr>
          <p:cNvPr id="2" name="Text Placeholder 1"/>
          <p:cNvSpPr>
            <a:spLocks noGrp="1"/>
          </p:cNvSpPr>
          <p:nvPr>
            <p:ph type="body" sz="quarter" idx="3"/>
          </p:nvPr>
        </p:nvSpPr>
        <p:spPr>
          <a:xfrm>
            <a:off x="353932" y="4711792"/>
            <a:ext cx="8436135" cy="430183"/>
          </a:xfrm>
        </p:spPr>
        <p:txBody>
          <a:bodyPr/>
          <a:lstStyle/>
          <a:p>
            <a:r>
              <a:rPr lang="en-US" dirty="0"/>
              <a:t>Ten Years with the Wolf Amendment</a:t>
            </a:r>
          </a:p>
        </p:txBody>
      </p:sp>
      <p:sp>
        <p:nvSpPr>
          <p:cNvPr id="6" name="Text Placeholder 5"/>
          <p:cNvSpPr>
            <a:spLocks noGrp="1"/>
          </p:cNvSpPr>
          <p:nvPr>
            <p:ph type="body" sz="quarter" idx="18"/>
          </p:nvPr>
        </p:nvSpPr>
        <p:spPr>
          <a:xfrm>
            <a:off x="369199" y="5810509"/>
            <a:ext cx="6554654" cy="665791"/>
          </a:xfrm>
        </p:spPr>
        <p:txBody>
          <a:bodyPr/>
          <a:lstStyle/>
          <a:p>
            <a:r>
              <a:rPr lang="en-US" dirty="0"/>
              <a:t>Office of the Chief Scientist (OCS)      Import/Export Control Office (I/ECO)</a:t>
            </a:r>
          </a:p>
          <a:p>
            <a:r>
              <a:rPr lang="en-US" dirty="0"/>
              <a:t>Document Review Services (DRS)      </a:t>
            </a:r>
            <a:r>
              <a:rPr lang="en-US" dirty="0">
                <a:solidFill>
                  <a:schemeClr val="tx1"/>
                </a:solidFill>
              </a:rPr>
              <a:t>Office of General Counsel (OGC)</a:t>
            </a:r>
          </a:p>
          <a:p>
            <a:endParaRPr lang="en-US" dirty="0">
              <a:solidFill>
                <a:schemeClr val="tx1"/>
              </a:solidFill>
            </a:endParaRPr>
          </a:p>
          <a:p>
            <a:r>
              <a:rPr lang="en-US" dirty="0">
                <a:solidFill>
                  <a:schemeClr val="tx1"/>
                </a:solidFill>
              </a:rPr>
              <a:t>August 23, 2021</a:t>
            </a:r>
          </a:p>
        </p:txBody>
      </p:sp>
      <p:sp>
        <p:nvSpPr>
          <p:cNvPr id="7" name="Text Placeholder 6"/>
          <p:cNvSpPr>
            <a:spLocks noGrp="1"/>
          </p:cNvSpPr>
          <p:nvPr>
            <p:ph type="body" sz="quarter" idx="19"/>
          </p:nvPr>
        </p:nvSpPr>
        <p:spPr>
          <a:xfrm>
            <a:off x="416436" y="5152840"/>
            <a:ext cx="7770951" cy="470183"/>
          </a:xfrm>
        </p:spPr>
        <p:txBody>
          <a:bodyPr/>
          <a:lstStyle/>
          <a:p>
            <a:r>
              <a:rPr lang="en-US" dirty="0"/>
              <a:t>Implications and Responsibilities on JPL Activity with China</a:t>
            </a:r>
          </a:p>
        </p:txBody>
      </p:sp>
      <p:sp>
        <p:nvSpPr>
          <p:cNvPr id="3" name="Footer Placeholder 2"/>
          <p:cNvSpPr>
            <a:spLocks noGrp="1"/>
          </p:cNvSpPr>
          <p:nvPr>
            <p:ph type="ftr" sz="quarter" idx="21"/>
          </p:nvPr>
        </p:nvSpPr>
        <p:spPr/>
        <p:txBody>
          <a:bodyPr/>
          <a:lstStyle/>
          <a:p>
            <a:pPr algn="l"/>
            <a:r>
              <a:rPr lang="en-US" dirty="0"/>
              <a:t>JPL/Caltech Proprietary Business Discreet. Caltech Record. Not for Public Distribution.</a:t>
            </a:r>
          </a:p>
        </p:txBody>
      </p:sp>
    </p:spTree>
    <p:extLst>
      <p:ext uri="{BB962C8B-B14F-4D97-AF65-F5344CB8AC3E}">
        <p14:creationId xmlns:p14="http://schemas.microsoft.com/office/powerpoint/2010/main" val="2138060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193051-51F6-3648-8A66-3430926E0BB1}"/>
              </a:ext>
            </a:extLst>
          </p:cNvPr>
          <p:cNvSpPr>
            <a:spLocks noGrp="1"/>
          </p:cNvSpPr>
          <p:nvPr>
            <p:ph type="title"/>
          </p:nvPr>
        </p:nvSpPr>
        <p:spPr/>
        <p:txBody>
          <a:bodyPr/>
          <a:lstStyle/>
          <a:p>
            <a:r>
              <a:rPr lang="en-US" dirty="0"/>
              <a:t>Objective of Town Hall</a:t>
            </a:r>
          </a:p>
        </p:txBody>
      </p:sp>
      <p:sp>
        <p:nvSpPr>
          <p:cNvPr id="14" name="Text Placeholder 13">
            <a:extLst>
              <a:ext uri="{FF2B5EF4-FFF2-40B4-BE49-F238E27FC236}">
                <a16:creationId xmlns:a16="http://schemas.microsoft.com/office/drawing/2014/main" id="{06912719-4B32-8448-82E0-94D7FD0BCB41}"/>
              </a:ext>
            </a:extLst>
          </p:cNvPr>
          <p:cNvSpPr>
            <a:spLocks noGrp="1"/>
          </p:cNvSpPr>
          <p:nvPr>
            <p:ph type="body" sz="quarter" idx="17"/>
          </p:nvPr>
        </p:nvSpPr>
        <p:spPr/>
        <p:txBody>
          <a:bodyPr/>
          <a:lstStyle/>
          <a:p>
            <a:endParaRPr lang="en-US" dirty="0"/>
          </a:p>
        </p:txBody>
      </p:sp>
      <p:sp>
        <p:nvSpPr>
          <p:cNvPr id="15" name="Content Placeholder 14">
            <a:extLst>
              <a:ext uri="{FF2B5EF4-FFF2-40B4-BE49-F238E27FC236}">
                <a16:creationId xmlns:a16="http://schemas.microsoft.com/office/drawing/2014/main" id="{4C772221-D75C-904D-AC8C-2A4180AB5435}"/>
              </a:ext>
            </a:extLst>
          </p:cNvPr>
          <p:cNvSpPr>
            <a:spLocks noGrp="1"/>
          </p:cNvSpPr>
          <p:nvPr>
            <p:ph sz="quarter" idx="18"/>
          </p:nvPr>
        </p:nvSpPr>
        <p:spPr>
          <a:xfrm>
            <a:off x="457199" y="1610955"/>
            <a:ext cx="8229601" cy="4525965"/>
          </a:xfrm>
        </p:spPr>
        <p:txBody>
          <a:bodyPr/>
          <a:lstStyle/>
          <a:p>
            <a:r>
              <a:rPr lang="en-US" sz="2400" dirty="0"/>
              <a:t>Review Wolf Amendment and its implications</a:t>
            </a:r>
          </a:p>
          <a:p>
            <a:r>
              <a:rPr lang="en-US" sz="2400" dirty="0"/>
              <a:t>Identify manager and employee responsibilities</a:t>
            </a:r>
          </a:p>
          <a:p>
            <a:r>
              <a:rPr lang="en-US" sz="2400" dirty="0"/>
              <a:t>Identify Points of Contact and resources at JPL for questions</a:t>
            </a:r>
          </a:p>
          <a:p>
            <a:r>
              <a:rPr lang="en-US" sz="2400" dirty="0"/>
              <a:t>Get feedback from managers to help improve communication  </a:t>
            </a:r>
          </a:p>
        </p:txBody>
      </p:sp>
      <p:sp>
        <p:nvSpPr>
          <p:cNvPr id="7" name="Footer Placeholder 6">
            <a:extLst>
              <a:ext uri="{FF2B5EF4-FFF2-40B4-BE49-F238E27FC236}">
                <a16:creationId xmlns:a16="http://schemas.microsoft.com/office/drawing/2014/main" id="{032C3711-F2C0-ED44-A143-1C75F6F1CB6C}"/>
              </a:ext>
            </a:extLst>
          </p:cNvPr>
          <p:cNvSpPr>
            <a:spLocks noGrp="1"/>
          </p:cNvSpPr>
          <p:nvPr>
            <p:ph type="ftr" sz="quarter" idx="20"/>
          </p:nvPr>
        </p:nvSpPr>
        <p:spPr/>
        <p:txBody>
          <a:bodyPr/>
          <a:lstStyle/>
          <a:p>
            <a:pPr algn="l"/>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2925716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Wolf Amendment?</a:t>
            </a:r>
          </a:p>
        </p:txBody>
      </p:sp>
      <p:sp>
        <p:nvSpPr>
          <p:cNvPr id="5" name="Content Placeholder 4"/>
          <p:cNvSpPr>
            <a:spLocks noGrp="1"/>
          </p:cNvSpPr>
          <p:nvPr>
            <p:ph sz="quarter" idx="19"/>
          </p:nvPr>
        </p:nvSpPr>
        <p:spPr>
          <a:xfrm>
            <a:off x="457200" y="1411030"/>
            <a:ext cx="8229600" cy="4525963"/>
          </a:xfrm>
        </p:spPr>
        <p:txBody>
          <a:bodyPr/>
          <a:lstStyle/>
          <a:p>
            <a:r>
              <a:rPr lang="en-US" dirty="0"/>
              <a:t>Since 2011, as a result of an act of Congress, NASA has been prohibited from funding any work that involves </a:t>
            </a:r>
            <a:r>
              <a:rPr lang="en-US" u="sng" dirty="0"/>
              <a:t>bilateral participation, collaboration, or coordination </a:t>
            </a:r>
            <a:r>
              <a:rPr lang="en-US" dirty="0"/>
              <a:t>with the government of China (PRC) or any Chinese-owned company or entity, regardless of whether any funds are exchanged.  Multilateral activities (involving additional countries) are generally permitted.</a:t>
            </a:r>
          </a:p>
          <a:p>
            <a:r>
              <a:rPr lang="en-US" dirty="0"/>
              <a:t>This restriction includes</a:t>
            </a:r>
            <a:r>
              <a:rPr lang="en-US" dirty="0">
                <a:solidFill>
                  <a:srgbClr val="7030A0"/>
                </a:solidFill>
              </a:rPr>
              <a:t> </a:t>
            </a:r>
            <a:r>
              <a:rPr lang="en-US" dirty="0"/>
              <a:t>Hong Kong and Macau</a:t>
            </a:r>
          </a:p>
          <a:p>
            <a:endParaRPr lang="en-US" dirty="0"/>
          </a:p>
          <a:p>
            <a:pPr marL="0" indent="0">
              <a:buNone/>
            </a:pPr>
            <a:r>
              <a:rPr lang="en-US" dirty="0"/>
              <a:t>(NASA has additional restrictions affecting relationships with Chinese citizens separate from the Wolf amendment)</a:t>
            </a:r>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1917404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Congressional Approval Required for Information Exchange </a:t>
            </a:r>
          </a:p>
        </p:txBody>
      </p:sp>
      <p:sp>
        <p:nvSpPr>
          <p:cNvPr id="5" name="Content Placeholder 4"/>
          <p:cNvSpPr>
            <a:spLocks noGrp="1"/>
          </p:cNvSpPr>
          <p:nvPr>
            <p:ph sz="quarter" idx="19"/>
          </p:nvPr>
        </p:nvSpPr>
        <p:spPr>
          <a:xfrm>
            <a:off x="457200" y="1748960"/>
            <a:ext cx="8229600" cy="4525963"/>
          </a:xfrm>
        </p:spPr>
        <p:txBody>
          <a:bodyPr/>
          <a:lstStyle/>
          <a:p>
            <a:r>
              <a:rPr lang="en-US" dirty="0"/>
              <a:t>NASA obtained congressional approval (per the Wolf Amendment, Section 526(c) and (d)) to exchange information with the China National Space Administration (CNSA) on the orbit of the Tianwen-1 as part of efforts to avoid any collisions with other spacecraft orbiting Mars.</a:t>
            </a:r>
          </a:p>
          <a:p>
            <a:pPr lvl="1"/>
            <a:r>
              <a:rPr lang="en-US" dirty="0">
                <a:hlinkClick r:id="rId2">
                  <a:extLst>
                    <a:ext uri="{A12FA001-AC4F-418D-AE19-62706E023703}">
                      <ahyp:hlinkClr xmlns:ahyp="http://schemas.microsoft.com/office/drawing/2018/hyperlinkcolor" val="tx"/>
                    </a:ext>
                  </a:extLst>
                </a:hlinkClick>
              </a:rPr>
              <a:t>https://spacenews.com/nasa-exchanged-data-with-china-on-mars-orbiters/</a:t>
            </a:r>
            <a:endParaRPr lang="en-US" dirty="0"/>
          </a:p>
          <a:p>
            <a:endParaRPr lang="en-US" dirty="0"/>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pic>
        <p:nvPicPr>
          <p:cNvPr id="4" name="Picture 3">
            <a:extLst>
              <a:ext uri="{FF2B5EF4-FFF2-40B4-BE49-F238E27FC236}">
                <a16:creationId xmlns:a16="http://schemas.microsoft.com/office/drawing/2014/main" id="{3D62C6D8-63BF-4D7E-8E14-EA418650301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652277" y="4602889"/>
            <a:ext cx="1905434" cy="1524347"/>
          </a:xfrm>
          <a:prstGeom prst="rect">
            <a:avLst/>
          </a:prstGeom>
        </p:spPr>
      </p:pic>
      <p:sp>
        <p:nvSpPr>
          <p:cNvPr id="27" name="TextBox 26">
            <a:extLst>
              <a:ext uri="{FF2B5EF4-FFF2-40B4-BE49-F238E27FC236}">
                <a16:creationId xmlns:a16="http://schemas.microsoft.com/office/drawing/2014/main" id="{59BC8F0D-7D7B-47A2-876E-F8107E9E5E94}"/>
              </a:ext>
            </a:extLst>
          </p:cNvPr>
          <p:cNvSpPr txBox="1"/>
          <p:nvPr/>
        </p:nvSpPr>
        <p:spPr>
          <a:xfrm>
            <a:off x="-2455209" y="6795182"/>
            <a:ext cx="9144000" cy="230832"/>
          </a:xfrm>
          <a:prstGeom prst="rect">
            <a:avLst/>
          </a:prstGeom>
        </p:spPr>
        <p:txBody>
          <a:bodyPr vert="horz" wrap="square" lIns="91440" tIns="45720" rIns="91440" bIns="45720" rtlCol="0">
            <a:spAutoFit/>
          </a:bodyPr>
          <a:lstStyle/>
          <a:p>
            <a:r>
              <a:rPr lang="en-US" sz="900">
                <a:hlinkClick r:id="rId5" tooltip="https://www.planetary.org/space-images/tianwen-1-orbiter-instrument-locations"/>
              </a:rPr>
              <a:t>This Photo</a:t>
            </a:r>
            <a:r>
              <a:rPr lang="en-US" sz="900"/>
              <a:t> by Unknown Author is licensed under </a:t>
            </a:r>
            <a:r>
              <a:rPr lang="en-US" sz="900">
                <a:hlinkClick r:id="rId6" tooltip="https://creativecommons.org/licenses/by-nc-nd/3.0/"/>
              </a:rPr>
              <a:t>CC BY-NC-ND</a:t>
            </a:r>
            <a:endParaRPr lang="en-US" sz="900"/>
          </a:p>
        </p:txBody>
      </p:sp>
      <p:pic>
        <p:nvPicPr>
          <p:cNvPr id="29" name="Picture 28">
            <a:extLst>
              <a:ext uri="{FF2B5EF4-FFF2-40B4-BE49-F238E27FC236}">
                <a16:creationId xmlns:a16="http://schemas.microsoft.com/office/drawing/2014/main" id="{9E30453C-AB19-414C-AAD8-CCFF7F6FBDF7}"/>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034598" y="4327871"/>
            <a:ext cx="3391047" cy="2031059"/>
          </a:xfrm>
          <a:prstGeom prst="rect">
            <a:avLst/>
          </a:prstGeom>
        </p:spPr>
      </p:pic>
      <p:sp>
        <p:nvSpPr>
          <p:cNvPr id="30" name="TextBox 29">
            <a:extLst>
              <a:ext uri="{FF2B5EF4-FFF2-40B4-BE49-F238E27FC236}">
                <a16:creationId xmlns:a16="http://schemas.microsoft.com/office/drawing/2014/main" id="{CCD0F435-294E-48AA-948F-81D00CB9D880}"/>
              </a:ext>
            </a:extLst>
          </p:cNvPr>
          <p:cNvSpPr txBox="1"/>
          <p:nvPr/>
        </p:nvSpPr>
        <p:spPr>
          <a:xfrm>
            <a:off x="-2257584" y="6858000"/>
            <a:ext cx="9048750" cy="230832"/>
          </a:xfrm>
          <a:prstGeom prst="rect">
            <a:avLst/>
          </a:prstGeom>
        </p:spPr>
        <p:txBody>
          <a:bodyPr vert="horz" wrap="square" lIns="91440" tIns="45720" rIns="91440" bIns="45720" rtlCol="0">
            <a:spAutoFit/>
          </a:bodyPr>
          <a:lstStyle/>
          <a:p>
            <a:r>
              <a:rPr lang="en-US" sz="900">
                <a:hlinkClick r:id="rId8" tooltip="https://www.cosmonoticias.org/tianwen-1-entra-orbita-alrededor-marte/"/>
              </a:rPr>
              <a:t>This Photo</a:t>
            </a:r>
            <a:r>
              <a:rPr lang="en-US" sz="900"/>
              <a:t> by Unknown Author is licensed under </a:t>
            </a:r>
            <a:r>
              <a:rPr lang="en-US" sz="900">
                <a:hlinkClick r:id="rId9" tooltip="https://creativecommons.org/licenses/by/3.0/"/>
              </a:rPr>
              <a:t>CC BY</a:t>
            </a:r>
            <a:endParaRPr lang="en-US" sz="900"/>
          </a:p>
        </p:txBody>
      </p:sp>
    </p:spTree>
    <p:extLst>
      <p:ext uri="{BB962C8B-B14F-4D97-AF65-F5344CB8AC3E}">
        <p14:creationId xmlns:p14="http://schemas.microsoft.com/office/powerpoint/2010/main" val="1195715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JPL Activities Affected</a:t>
            </a:r>
          </a:p>
        </p:txBody>
      </p:sp>
      <p:sp>
        <p:nvSpPr>
          <p:cNvPr id="5" name="Content Placeholder 4"/>
          <p:cNvSpPr>
            <a:spLocks noGrp="1"/>
          </p:cNvSpPr>
          <p:nvPr>
            <p:ph sz="quarter" idx="19"/>
          </p:nvPr>
        </p:nvSpPr>
        <p:spPr>
          <a:xfrm>
            <a:off x="377687" y="1083038"/>
            <a:ext cx="8229600" cy="4525963"/>
          </a:xfrm>
        </p:spPr>
        <p:txBody>
          <a:bodyPr/>
          <a:lstStyle/>
          <a:p>
            <a:r>
              <a:rPr lang="en-US" sz="1800" dirty="0"/>
              <a:t>Research collaborations</a:t>
            </a:r>
          </a:p>
          <a:p>
            <a:r>
              <a:rPr lang="en-US" sz="1800" dirty="0"/>
              <a:t>Authoring or coauthoring papers intended for publication in scientific journals or meeting proceedings </a:t>
            </a:r>
          </a:p>
          <a:p>
            <a:r>
              <a:rPr lang="en-US" sz="1800" dirty="0"/>
              <a:t>Authoring or coauthoring presentation materials for conferences or meetings (including virtual conferences/meetings)</a:t>
            </a:r>
          </a:p>
          <a:p>
            <a:r>
              <a:rPr lang="en-US" sz="1800" dirty="0"/>
              <a:t>Proposals</a:t>
            </a:r>
          </a:p>
          <a:p>
            <a:r>
              <a:rPr lang="en-US" sz="1800" dirty="0"/>
              <a:t>Hosting of Chinese Visitors/Researchers</a:t>
            </a:r>
          </a:p>
          <a:p>
            <a:r>
              <a:rPr lang="en-US" sz="1800" dirty="0"/>
              <a:t>Data Exchange</a:t>
            </a:r>
          </a:p>
          <a:p>
            <a:r>
              <a:rPr lang="en-US" sz="1800" dirty="0"/>
              <a:t>Equipment Exchange</a:t>
            </a:r>
          </a:p>
          <a:p>
            <a:r>
              <a:rPr lang="en-US" sz="1800" dirty="0"/>
              <a:t>Communications, including Email Correspondence (JPL does not allow email to or from .</a:t>
            </a:r>
            <a:r>
              <a:rPr lang="en-US" sz="1800" dirty="0" err="1"/>
              <a:t>cn</a:t>
            </a:r>
            <a:r>
              <a:rPr lang="en-US" sz="1800" dirty="0"/>
              <a:t> email addresses)</a:t>
            </a:r>
          </a:p>
          <a:p>
            <a:r>
              <a:rPr lang="en-US" sz="1800" dirty="0"/>
              <a:t>Procurements</a:t>
            </a:r>
          </a:p>
          <a:p>
            <a:r>
              <a:rPr lang="en-US" sz="1800" dirty="0"/>
              <a:t>Task Plans and Task Orders</a:t>
            </a:r>
          </a:p>
          <a:p>
            <a:pPr marL="0" indent="0">
              <a:buNone/>
            </a:pPr>
            <a:endParaRPr lang="en-US" dirty="0"/>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3124234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Manager &amp; Employee Related Responsibilities </a:t>
            </a:r>
          </a:p>
        </p:txBody>
      </p:sp>
      <p:sp>
        <p:nvSpPr>
          <p:cNvPr id="5" name="Content Placeholder 4"/>
          <p:cNvSpPr>
            <a:spLocks noGrp="1"/>
          </p:cNvSpPr>
          <p:nvPr>
            <p:ph sz="quarter" idx="19"/>
          </p:nvPr>
        </p:nvSpPr>
        <p:spPr>
          <a:xfrm>
            <a:off x="377687" y="1400764"/>
            <a:ext cx="8229600" cy="4525963"/>
          </a:xfrm>
        </p:spPr>
        <p:txBody>
          <a:bodyPr/>
          <a:lstStyle/>
          <a:p>
            <a:r>
              <a:rPr lang="en-US" dirty="0"/>
              <a:t>Complete annual mandatory Import/Export Compliance training, which contains training modules relevant to Wolf Amendment</a:t>
            </a:r>
          </a:p>
          <a:p>
            <a:r>
              <a:rPr lang="en-US" dirty="0"/>
              <a:t>Review guidance on I/ECO website; managers should help disseminate information to their employees</a:t>
            </a:r>
            <a:endParaRPr lang="en-US" dirty="0">
              <a:solidFill>
                <a:srgbClr val="00B050"/>
              </a:solidFill>
            </a:endParaRPr>
          </a:p>
          <a:p>
            <a:r>
              <a:rPr lang="en-US" dirty="0"/>
              <a:t>Ask questions before you engage in activities that might be prohibited:</a:t>
            </a:r>
          </a:p>
          <a:p>
            <a:pPr lvl="1"/>
            <a:r>
              <a:rPr lang="en-US" dirty="0"/>
              <a:t>I/ECO for general questions </a:t>
            </a:r>
          </a:p>
          <a:p>
            <a:pPr lvl="1"/>
            <a:r>
              <a:rPr lang="en-US" dirty="0"/>
              <a:t>OCS for research related questions</a:t>
            </a:r>
          </a:p>
          <a:p>
            <a:r>
              <a:rPr lang="en-US" dirty="0"/>
              <a:t>Submit all authored and/or coauthored materials intended for unlimited external public release to the Unlimited Release System (URS) for review and clearance prior to release to help identify/stop possible problems</a:t>
            </a:r>
          </a:p>
          <a:p>
            <a:endParaRPr lang="en-US" dirty="0"/>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1696667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I/ECO, OCS and OGC Roles</a:t>
            </a:r>
          </a:p>
        </p:txBody>
      </p:sp>
      <p:sp>
        <p:nvSpPr>
          <p:cNvPr id="5" name="Content Placeholder 4"/>
          <p:cNvSpPr>
            <a:spLocks noGrp="1"/>
          </p:cNvSpPr>
          <p:nvPr>
            <p:ph sz="quarter" idx="19"/>
          </p:nvPr>
        </p:nvSpPr>
        <p:spPr>
          <a:xfrm>
            <a:off x="377687" y="1411522"/>
            <a:ext cx="8229600" cy="4525963"/>
          </a:xfrm>
        </p:spPr>
        <p:txBody>
          <a:bodyPr/>
          <a:lstStyle/>
          <a:p>
            <a:r>
              <a:rPr lang="en-US" dirty="0"/>
              <a:t>I/ECO provides guidance on what activities are permitted and prohibited by the Wolf Amendment</a:t>
            </a:r>
          </a:p>
          <a:p>
            <a:pPr lvl="1"/>
            <a:r>
              <a:rPr lang="en-US" dirty="0"/>
              <a:t>Export training includes information regarding the China bilateral restrictions</a:t>
            </a:r>
          </a:p>
          <a:p>
            <a:pPr lvl="1"/>
            <a:r>
              <a:rPr lang="en-US" dirty="0"/>
              <a:t>Detailed guidelines are on the I/ECO website</a:t>
            </a:r>
          </a:p>
          <a:p>
            <a:pPr lvl="1"/>
            <a:r>
              <a:rPr lang="en-US" dirty="0"/>
              <a:t>OGC provide additional guidance on more complex bilateral issues</a:t>
            </a:r>
          </a:p>
          <a:p>
            <a:r>
              <a:rPr lang="en-US" dirty="0"/>
              <a:t>OCS is the go-to place for researchers to seek clarification on research related questions</a:t>
            </a:r>
          </a:p>
          <a:p>
            <a:r>
              <a:rPr lang="en-US" dirty="0"/>
              <a:t>I/ECO, OGC and OCS coordinate on matters of disclosure to NASA of potential incidents of violations by JPL </a:t>
            </a:r>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
        <p:nvSpPr>
          <p:cNvPr id="8" name="TextBox 7">
            <a:extLst>
              <a:ext uri="{FF2B5EF4-FFF2-40B4-BE49-F238E27FC236}">
                <a16:creationId xmlns:a16="http://schemas.microsoft.com/office/drawing/2014/main" id="{4684FFED-DB6B-4D0A-ACD0-D28372F8F47D}"/>
              </a:ext>
            </a:extLst>
          </p:cNvPr>
          <p:cNvSpPr txBox="1"/>
          <p:nvPr/>
        </p:nvSpPr>
        <p:spPr>
          <a:xfrm>
            <a:off x="1092820" y="6973380"/>
            <a:ext cx="4166758" cy="230832"/>
          </a:xfrm>
          <a:prstGeom prst="rect">
            <a:avLst/>
          </a:prstGeom>
        </p:spPr>
        <p:txBody>
          <a:bodyPr vert="horz" wrap="square" lIns="91440" tIns="45720" rIns="91440" bIns="45720" rtlCol="0">
            <a:spAutoFit/>
          </a:bodyPr>
          <a:lstStyle/>
          <a:p>
            <a:r>
              <a:rPr lang="en-US" sz="900">
                <a:hlinkClick r:id="rId2" tooltip="http://www.michaeltyler.co.uk/tpp-the-secret-bill-to-affect-40-of-world-trade/"/>
              </a:rPr>
              <a:t>This Photo</a:t>
            </a:r>
            <a:r>
              <a:rPr lang="en-US" sz="900"/>
              <a:t> by Unknown Author is licensed under </a:t>
            </a:r>
            <a:r>
              <a:rPr lang="en-US" sz="900">
                <a:hlinkClick r:id="rId3" tooltip="https://creativecommons.org/licenses/by/3.0/"/>
              </a:rPr>
              <a:t>CC BY</a:t>
            </a:r>
            <a:endParaRPr lang="en-US" sz="900"/>
          </a:p>
        </p:txBody>
      </p:sp>
    </p:spTree>
    <p:extLst>
      <p:ext uri="{BB962C8B-B14F-4D97-AF65-F5344CB8AC3E}">
        <p14:creationId xmlns:p14="http://schemas.microsoft.com/office/powerpoint/2010/main" val="2288498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DRS Role</a:t>
            </a:r>
          </a:p>
        </p:txBody>
      </p:sp>
      <p:sp>
        <p:nvSpPr>
          <p:cNvPr id="5" name="Content Placeholder 4"/>
          <p:cNvSpPr>
            <a:spLocks noGrp="1"/>
          </p:cNvSpPr>
          <p:nvPr>
            <p:ph sz="quarter" idx="19"/>
          </p:nvPr>
        </p:nvSpPr>
        <p:spPr>
          <a:xfrm>
            <a:off x="377687" y="1067274"/>
            <a:ext cx="8229600" cy="4525963"/>
          </a:xfrm>
        </p:spPr>
        <p:txBody>
          <a:bodyPr/>
          <a:lstStyle/>
          <a:p>
            <a:pPr marL="0" indent="0">
              <a:lnSpc>
                <a:spcPct val="120000"/>
              </a:lnSpc>
              <a:buNone/>
            </a:pPr>
            <a:r>
              <a:rPr lang="en-US" dirty="0"/>
              <a:t>Document Review Services will </a:t>
            </a:r>
          </a:p>
          <a:p>
            <a:pPr>
              <a:lnSpc>
                <a:spcPct val="120000"/>
              </a:lnSpc>
            </a:pPr>
            <a:r>
              <a:rPr lang="en-US" dirty="0"/>
              <a:t>Issue URS record determination, either cleared for unlimited external release, or disapproved and provide justification</a:t>
            </a:r>
          </a:p>
          <a:p>
            <a:pPr>
              <a:lnSpc>
                <a:spcPct val="120000"/>
              </a:lnSpc>
            </a:pPr>
            <a:r>
              <a:rPr lang="en-US" dirty="0"/>
              <a:t>Facilitate conversations with applicable management and reviewing orgs/SMEs to resolve and/or clarify determinations</a:t>
            </a:r>
          </a:p>
          <a:p>
            <a:pPr lvl="1">
              <a:lnSpc>
                <a:spcPct val="120000"/>
              </a:lnSpc>
            </a:pPr>
            <a:r>
              <a:rPr lang="en-US" sz="1800" dirty="0"/>
              <a:t>Document Review provides a check of evidence of a collaboration, but measures should be taken to avoid bilateral collaboration in the first place, regardless of whether it leads to publications</a:t>
            </a:r>
          </a:p>
          <a:p>
            <a:r>
              <a:rPr lang="en-US" dirty="0"/>
              <a:t>Coordinate with I/ECO as a Subject Matter Expert (SME) when material is found to contain export controlled information, or other categories of restricted information or content, including China restrictions </a:t>
            </a:r>
          </a:p>
          <a:p>
            <a:pPr marL="0" indent="0">
              <a:buNone/>
            </a:pPr>
            <a:endParaRPr lang="en-US" dirty="0"/>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754125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2451"/>
            <a:ext cx="8229600" cy="478483"/>
          </a:xfrm>
        </p:spPr>
        <p:txBody>
          <a:bodyPr/>
          <a:lstStyle/>
          <a:p>
            <a:r>
              <a:rPr lang="en-US" dirty="0"/>
              <a:t>Important Distinctions</a:t>
            </a:r>
          </a:p>
        </p:txBody>
      </p:sp>
      <p:sp>
        <p:nvSpPr>
          <p:cNvPr id="5" name="Content Placeholder 4"/>
          <p:cNvSpPr>
            <a:spLocks noGrp="1"/>
          </p:cNvSpPr>
          <p:nvPr>
            <p:ph sz="quarter" idx="19"/>
          </p:nvPr>
        </p:nvSpPr>
        <p:spPr>
          <a:xfrm>
            <a:off x="377687" y="1400764"/>
            <a:ext cx="8229600" cy="4645034"/>
          </a:xfrm>
        </p:spPr>
        <p:txBody>
          <a:bodyPr/>
          <a:lstStyle/>
          <a:p>
            <a:r>
              <a:rPr lang="en-US" dirty="0"/>
              <a:t>The Wolf Amendment is separate from export control – it does not matter if you are only working on science.  The Wolf Amendment affects bilateral activities between JPL and China, regardless of export control requirements</a:t>
            </a:r>
          </a:p>
          <a:p>
            <a:r>
              <a:rPr lang="en-US" dirty="0"/>
              <a:t>Dual affiliation – Does the collaborator have an affiliation with a Chinese institution in addition to a US (or another country’s) institution? If so, interactions with the dual-appointee would be considered bilateral</a:t>
            </a:r>
          </a:p>
          <a:p>
            <a:r>
              <a:rPr lang="en-US" dirty="0"/>
              <a:t>Co-authorship counts!  Are there only U.S. and Chinese institutions participating in the effort?</a:t>
            </a:r>
          </a:p>
          <a:p>
            <a:r>
              <a:rPr lang="en-US" dirty="0"/>
              <a:t>It is not considered a multilateral activity if there is an Italian, Canadian, and American, all from U.S. institutions, and a representative from a Chinese institution</a:t>
            </a:r>
          </a:p>
          <a:p>
            <a:endParaRPr lang="en-US" dirty="0"/>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367049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a:t>
            </a:r>
            <a:r>
              <a:rPr lang="en-US" dirty="0">
                <a:solidFill>
                  <a:srgbClr val="2A292A"/>
                </a:solidFill>
              </a:rPr>
              <a:t> Allowed Interactions/</a:t>
            </a:r>
            <a:r>
              <a:rPr lang="en-US" dirty="0"/>
              <a:t>Activities</a:t>
            </a:r>
          </a:p>
        </p:txBody>
      </p:sp>
      <p:sp>
        <p:nvSpPr>
          <p:cNvPr id="5" name="Content Placeholder 4"/>
          <p:cNvSpPr>
            <a:spLocks noGrp="1"/>
          </p:cNvSpPr>
          <p:nvPr>
            <p:ph sz="quarter" idx="19"/>
          </p:nvPr>
        </p:nvSpPr>
        <p:spPr>
          <a:xfrm>
            <a:off x="377687" y="1166018"/>
            <a:ext cx="8229600" cy="4525963"/>
          </a:xfrm>
        </p:spPr>
        <p:txBody>
          <a:bodyPr/>
          <a:lstStyle/>
          <a:p>
            <a:r>
              <a:rPr lang="en-US" dirty="0"/>
              <a:t>Interactions with Chinese nationals enrolled as students in American universities with tuition paid by their families</a:t>
            </a:r>
          </a:p>
          <a:p>
            <a:r>
              <a:rPr lang="en-US" dirty="0"/>
              <a:t>Interactions with Chinese nationals appointed as postdocs by an American university or research lab if their appointment is not funded by the Chinese government or industry</a:t>
            </a:r>
          </a:p>
          <a:p>
            <a:r>
              <a:rPr lang="en-US" dirty="0"/>
              <a:t>Participation at Conferences open to the international community are multilateral activities, even though specific sessions might involve speakers/chairs and audience from China and the US only. Presentations/attendance at such sessions are ok.</a:t>
            </a:r>
            <a:endParaRPr lang="en-US" dirty="0">
              <a:solidFill>
                <a:srgbClr val="00B050"/>
              </a:solidFill>
            </a:endParaRPr>
          </a:p>
          <a:p>
            <a:endParaRPr lang="en-US" dirty="0"/>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2196283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Guidelines for Data Access/Exchange</a:t>
            </a:r>
          </a:p>
        </p:txBody>
      </p:sp>
      <p:sp>
        <p:nvSpPr>
          <p:cNvPr id="5" name="Content Placeholder 4"/>
          <p:cNvSpPr>
            <a:spLocks noGrp="1"/>
          </p:cNvSpPr>
          <p:nvPr>
            <p:ph sz="quarter" idx="19"/>
          </p:nvPr>
        </p:nvSpPr>
        <p:spPr>
          <a:xfrm>
            <a:off x="377687" y="919340"/>
            <a:ext cx="8229600" cy="4525963"/>
          </a:xfrm>
        </p:spPr>
        <p:txBody>
          <a:bodyPr/>
          <a:lstStyle/>
          <a:p>
            <a:r>
              <a:rPr lang="en-US" dirty="0"/>
              <a:t>JPL scientists who are part of international science teams may accept Chinese science data through group data archives because international teams are multilateral and their activities are therefore not prohibited</a:t>
            </a:r>
          </a:p>
          <a:p>
            <a:r>
              <a:rPr lang="en-US" dirty="0"/>
              <a:t>JPL researchers are not allowed to enter into any agreement with Chinese organizations to obtain access to data; that is, a JPL researcher may not sign or orally agree to any contract or agreement. If access can be obtained without such agreement, or through the data archives of multilateral groups that include China as a member, then the activity is permitted</a:t>
            </a:r>
          </a:p>
          <a:p>
            <a:r>
              <a:rPr lang="en-US" dirty="0"/>
              <a:t>JPL researchers may use Chinese data (for example, from ground stations for validation of Earth-orbiting science instrument data products) if the data is publicly available</a:t>
            </a:r>
          </a:p>
          <a:p>
            <a:pPr marL="0" indent="0">
              <a:buNone/>
            </a:pPr>
            <a:endParaRPr lang="en-US" dirty="0"/>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3505398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Email Communications</a:t>
            </a:r>
          </a:p>
        </p:txBody>
      </p:sp>
      <p:sp>
        <p:nvSpPr>
          <p:cNvPr id="5" name="Content Placeholder 4"/>
          <p:cNvSpPr>
            <a:spLocks noGrp="1"/>
          </p:cNvSpPr>
          <p:nvPr>
            <p:ph sz="quarter" idx="19"/>
          </p:nvPr>
        </p:nvSpPr>
        <p:spPr>
          <a:xfrm>
            <a:off x="377687" y="1400764"/>
            <a:ext cx="8229600" cy="4525963"/>
          </a:xfrm>
        </p:spPr>
        <p:txBody>
          <a:bodyPr/>
          <a:lstStyle/>
          <a:p>
            <a:r>
              <a:rPr lang="en-US" dirty="0"/>
              <a:t>JPL Cybersecurity has determined that we cannot write emails to or receive emails from .</a:t>
            </a:r>
            <a:r>
              <a:rPr lang="en-US" dirty="0" err="1"/>
              <a:t>cn</a:t>
            </a:r>
            <a:r>
              <a:rPr lang="en-US" dirty="0"/>
              <a:t> addresses</a:t>
            </a:r>
          </a:p>
          <a:p>
            <a:r>
              <a:rPr lang="en-US" dirty="0" err="1"/>
              <a:t>JPLers</a:t>
            </a:r>
            <a:r>
              <a:rPr lang="en-US" dirty="0"/>
              <a:t> who are part of a multilateral activity involving colleagues with a .</a:t>
            </a:r>
            <a:r>
              <a:rPr lang="en-US" dirty="0" err="1"/>
              <a:t>cn</a:t>
            </a:r>
            <a:r>
              <a:rPr lang="en-US" dirty="0"/>
              <a:t> email address need to rely on a member of such multilateral activity (example, a colleague at a US university or foreign institution other than China) to handle such communications (to and from)</a:t>
            </a:r>
          </a:p>
          <a:p>
            <a:r>
              <a:rPr lang="en-US" dirty="0" err="1"/>
              <a:t>JPLers</a:t>
            </a:r>
            <a:r>
              <a:rPr lang="en-US" dirty="0"/>
              <a:t> cannot use their personal email address to communicate bilaterally with people with .</a:t>
            </a:r>
            <a:r>
              <a:rPr lang="en-US" dirty="0" err="1"/>
              <a:t>cn</a:t>
            </a:r>
            <a:r>
              <a:rPr lang="en-US" dirty="0"/>
              <a:t> email addresses</a:t>
            </a:r>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124717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2A292A"/>
                </a:solidFill>
              </a:rPr>
              <a:t>Recent </a:t>
            </a:r>
            <a:r>
              <a:rPr lang="en-US" dirty="0"/>
              <a:t>JPL China </a:t>
            </a:r>
            <a:r>
              <a:rPr lang="en-US" dirty="0">
                <a:solidFill>
                  <a:srgbClr val="2A292A"/>
                </a:solidFill>
              </a:rPr>
              <a:t>Bilateral Incidents</a:t>
            </a:r>
          </a:p>
        </p:txBody>
      </p:sp>
      <p:sp>
        <p:nvSpPr>
          <p:cNvPr id="5" name="Content Placeholder 4"/>
          <p:cNvSpPr>
            <a:spLocks noGrp="1"/>
          </p:cNvSpPr>
          <p:nvPr>
            <p:ph sz="quarter" idx="19"/>
          </p:nvPr>
        </p:nvSpPr>
        <p:spPr>
          <a:xfrm>
            <a:off x="457200" y="1411030"/>
            <a:ext cx="8229600" cy="4525963"/>
          </a:xfrm>
        </p:spPr>
        <p:txBody>
          <a:bodyPr/>
          <a:lstStyle/>
          <a:p>
            <a:r>
              <a:rPr lang="en-US" dirty="0"/>
              <a:t>Multilateral activity where JPL Employee replied only to Chinese colleagues via personal email address (Cybersecurity restricts Chinese websites and email addresses).</a:t>
            </a:r>
          </a:p>
          <a:p>
            <a:endParaRPr lang="en-US" dirty="0"/>
          </a:p>
          <a:p>
            <a:r>
              <a:rPr lang="en-US" dirty="0"/>
              <a:t>JPL Employee co-authored a bilateral paper and did not submit the document to URS prior to publication. </a:t>
            </a:r>
          </a:p>
          <a:p>
            <a:endParaRPr lang="en-US" dirty="0"/>
          </a:p>
          <a:p>
            <a:r>
              <a:rPr lang="en-US" dirty="0"/>
              <a:t>JPL Employee co-authored a bilateral paper relevant to his completed doctoral research incorrectly using their JPL affiliation.  (byproduct of graduate research)</a:t>
            </a:r>
          </a:p>
          <a:p>
            <a:endParaRPr lang="en-US" dirty="0"/>
          </a:p>
        </p:txBody>
      </p:sp>
      <p:sp>
        <p:nvSpPr>
          <p:cNvPr id="19" name="Footer Placeholder 6">
            <a:extLst>
              <a:ext uri="{FF2B5EF4-FFF2-40B4-BE49-F238E27FC236}">
                <a16:creationId xmlns:a16="http://schemas.microsoft.com/office/drawing/2014/main" id="{64F6A63C-31D8-448C-A522-D65BE3E54343}"/>
              </a:ext>
            </a:extLst>
          </p:cNvPr>
          <p:cNvSpPr>
            <a:spLocks noGrp="1"/>
          </p:cNvSpPr>
          <p:nvPr>
            <p:ph type="ftr" sz="quarter" idx="21"/>
          </p:nvPr>
        </p:nvSpPr>
        <p:spPr>
          <a:xfrm>
            <a:off x="1871186" y="6457847"/>
            <a:ext cx="5401628" cy="400153"/>
          </a:xfrm>
        </p:spPr>
        <p:txBody>
          <a:bodyPr/>
          <a:lstStyle/>
          <a:p>
            <a:r>
              <a:rPr lang="en-US" dirty="0"/>
              <a:t>JPL/Caltech Proprietary Business Discreet. Caltech Record. Not for Public Distribution.</a:t>
            </a:r>
          </a:p>
        </p:txBody>
      </p:sp>
    </p:spTree>
    <p:extLst>
      <p:ext uri="{BB962C8B-B14F-4D97-AF65-F5344CB8AC3E}">
        <p14:creationId xmlns:p14="http://schemas.microsoft.com/office/powerpoint/2010/main" val="1878755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2A292A"/>
                </a:solidFill>
              </a:rPr>
              <a:t>Resources: Guidance on China Restrictions</a:t>
            </a:r>
          </a:p>
        </p:txBody>
      </p:sp>
      <p:sp>
        <p:nvSpPr>
          <p:cNvPr id="4" name="Text Placeholder 3">
            <a:extLst>
              <a:ext uri="{FF2B5EF4-FFF2-40B4-BE49-F238E27FC236}">
                <a16:creationId xmlns:a16="http://schemas.microsoft.com/office/drawing/2014/main" id="{D18F79F1-803A-8440-AEE1-27E0298F507D}"/>
              </a:ext>
            </a:extLst>
          </p:cNvPr>
          <p:cNvSpPr>
            <a:spLocks noGrp="1"/>
          </p:cNvSpPr>
          <p:nvPr>
            <p:ph type="body" sz="quarter" idx="17"/>
          </p:nvPr>
        </p:nvSpPr>
        <p:spPr/>
        <p:txBody>
          <a:bodyPr/>
          <a:lstStyle/>
          <a:p>
            <a:endParaRPr lang="en-US"/>
          </a:p>
        </p:txBody>
      </p:sp>
      <p:sp>
        <p:nvSpPr>
          <p:cNvPr id="3" name="Text Placeholder 2">
            <a:extLst>
              <a:ext uri="{FF2B5EF4-FFF2-40B4-BE49-F238E27FC236}">
                <a16:creationId xmlns:a16="http://schemas.microsoft.com/office/drawing/2014/main" id="{F1B0F16A-4241-764C-AE2E-773ED3A86FB1}"/>
              </a:ext>
            </a:extLst>
          </p:cNvPr>
          <p:cNvSpPr>
            <a:spLocks noGrp="1"/>
          </p:cNvSpPr>
          <p:nvPr>
            <p:ph type="body" sz="quarter" idx="16"/>
          </p:nvPr>
        </p:nvSpPr>
        <p:spPr/>
        <p:txBody>
          <a:bodyPr/>
          <a:lstStyle/>
          <a:p>
            <a:endParaRPr lang="en-US"/>
          </a:p>
        </p:txBody>
      </p:sp>
      <p:sp>
        <p:nvSpPr>
          <p:cNvPr id="5" name="Content Placeholder 4"/>
          <p:cNvSpPr>
            <a:spLocks noGrp="1"/>
          </p:cNvSpPr>
          <p:nvPr>
            <p:ph sz="quarter" idx="19"/>
          </p:nvPr>
        </p:nvSpPr>
        <p:spPr/>
        <p:txBody>
          <a:bodyPr/>
          <a:lstStyle/>
          <a:p>
            <a:r>
              <a:rPr lang="en-US" dirty="0"/>
              <a:t>Guidelines were developed by I/ECO, OCS, OGC, and other members of the Export Compliance Council (ECC), per direction of Larry James.</a:t>
            </a:r>
            <a:endParaRPr lang="en-US" dirty="0">
              <a:solidFill>
                <a:srgbClr val="E31937"/>
              </a:solidFill>
              <a:hlinkClick r:id="rId2">
                <a:extLst>
                  <a:ext uri="{A12FA001-AC4F-418D-AE19-62706E023703}">
                    <ahyp:hlinkClr xmlns:ahyp="http://schemas.microsoft.com/office/drawing/2018/hyperlinkcolor" val="tx"/>
                  </a:ext>
                </a:extLst>
              </a:hlinkClick>
            </a:endParaRPr>
          </a:p>
          <a:p>
            <a:pPr marL="409892" lvl="1" indent="0">
              <a:buNone/>
            </a:pPr>
            <a:r>
              <a:rPr lang="en-US" dirty="0">
                <a:hlinkClick r:id="rId2">
                  <a:extLst>
                    <a:ext uri="{A12FA001-AC4F-418D-AE19-62706E023703}">
                      <ahyp:hlinkClr xmlns:ahyp="http://schemas.microsoft.com/office/drawing/2018/hyperlinkcolor" val="tx"/>
                    </a:ext>
                  </a:extLst>
                </a:hlinkClick>
              </a:rPr>
              <a:t>-https://exportcompliance.jpl.nasa.gov/guidance/</a:t>
            </a:r>
            <a:r>
              <a:rPr lang="en-US" dirty="0" err="1">
                <a:hlinkClick r:id="rId2">
                  <a:extLst>
                    <a:ext uri="{A12FA001-AC4F-418D-AE19-62706E023703}">
                      <ahyp:hlinkClr xmlns:ahyp="http://schemas.microsoft.com/office/drawing/2018/hyperlinkcolor" val="tx"/>
                    </a:ext>
                  </a:extLst>
                </a:hlinkClick>
              </a:rPr>
              <a:t>nasa</a:t>
            </a:r>
            <a:r>
              <a:rPr lang="en-US" dirty="0">
                <a:hlinkClick r:id="rId2">
                  <a:extLst>
                    <a:ext uri="{A12FA001-AC4F-418D-AE19-62706E023703}">
                      <ahyp:hlinkClr xmlns:ahyp="http://schemas.microsoft.com/office/drawing/2018/hyperlinkcolor" val="tx"/>
                    </a:ext>
                  </a:extLst>
                </a:hlinkClick>
              </a:rPr>
              <a:t>-china-guidelines/</a:t>
            </a:r>
            <a:endParaRPr lang="en-US" dirty="0"/>
          </a:p>
          <a:p>
            <a:pPr marL="409892" lvl="1" indent="0">
              <a:buNone/>
            </a:pPr>
            <a:endParaRPr lang="en-US" dirty="0"/>
          </a:p>
          <a:p>
            <a:r>
              <a:rPr lang="en-US" dirty="0"/>
              <a:t>The guidelines incorporate FAQ developed by NASA HQ nearly a decade ago for ROSES.</a:t>
            </a:r>
          </a:p>
          <a:p>
            <a:pPr marL="409892" lvl="1" indent="0">
              <a:buNone/>
            </a:pPr>
            <a:r>
              <a:rPr lang="en-US" dirty="0">
                <a:hlinkClick r:id="rId3">
                  <a:extLst>
                    <a:ext uri="{A12FA001-AC4F-418D-AE19-62706E023703}">
                      <ahyp:hlinkClr xmlns:ahyp="http://schemas.microsoft.com/office/drawing/2018/hyperlinkcolor" val="tx"/>
                    </a:ext>
                  </a:extLst>
                </a:hlinkClick>
              </a:rPr>
              <a:t>-https://science.nasa.gov/researchers/sara/faqs/prc-faq-roses</a:t>
            </a:r>
            <a:endParaRPr lang="en-US" dirty="0"/>
          </a:p>
          <a:p>
            <a:endParaRPr lang="en-US" dirty="0"/>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1829646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97786B4-5A02-AE4F-9EFA-7F6E30BDE163}"/>
              </a:ext>
            </a:extLst>
          </p:cNvPr>
          <p:cNvSpPr>
            <a:spLocks noGrp="1"/>
          </p:cNvSpPr>
          <p:nvPr>
            <p:ph type="title"/>
          </p:nvPr>
        </p:nvSpPr>
        <p:spPr/>
        <p:txBody>
          <a:bodyPr/>
          <a:lstStyle/>
          <a:p>
            <a:r>
              <a:rPr lang="en-US" dirty="0"/>
              <a:t>POCs for Guidance and Reporting</a:t>
            </a:r>
          </a:p>
        </p:txBody>
      </p:sp>
      <p:sp>
        <p:nvSpPr>
          <p:cNvPr id="5" name="Text Placeholder 4">
            <a:extLst>
              <a:ext uri="{FF2B5EF4-FFF2-40B4-BE49-F238E27FC236}">
                <a16:creationId xmlns:a16="http://schemas.microsoft.com/office/drawing/2014/main" id="{B29DE3BA-463D-6B48-8558-AA66D96B07AF}"/>
              </a:ext>
            </a:extLst>
          </p:cNvPr>
          <p:cNvSpPr>
            <a:spLocks noGrp="1"/>
          </p:cNvSpPr>
          <p:nvPr>
            <p:ph type="body" sz="quarter" idx="17"/>
          </p:nvPr>
        </p:nvSpPr>
        <p:spPr/>
        <p:txBody>
          <a:bodyPr/>
          <a:lstStyle/>
          <a:p>
            <a:endParaRPr lang="en-US"/>
          </a:p>
        </p:txBody>
      </p:sp>
      <p:sp>
        <p:nvSpPr>
          <p:cNvPr id="9" name="Content Placeholder 8">
            <a:extLst>
              <a:ext uri="{FF2B5EF4-FFF2-40B4-BE49-F238E27FC236}">
                <a16:creationId xmlns:a16="http://schemas.microsoft.com/office/drawing/2014/main" id="{22E57421-8744-394F-8034-E12D5F319782}"/>
              </a:ext>
            </a:extLst>
          </p:cNvPr>
          <p:cNvSpPr>
            <a:spLocks noGrp="1"/>
          </p:cNvSpPr>
          <p:nvPr>
            <p:ph sz="quarter" idx="18"/>
          </p:nvPr>
        </p:nvSpPr>
        <p:spPr/>
        <p:txBody>
          <a:bodyPr/>
          <a:lstStyle/>
          <a:p>
            <a:pPr marL="0" indent="0">
              <a:buNone/>
            </a:pPr>
            <a:r>
              <a:rPr lang="en-US" dirty="0"/>
              <a:t>I/ECO</a:t>
            </a:r>
          </a:p>
          <a:p>
            <a:r>
              <a:rPr lang="en-US" dirty="0"/>
              <a:t>Rachel Skinner, Manager </a:t>
            </a:r>
          </a:p>
          <a:p>
            <a:pPr marL="0" indent="0">
              <a:buNone/>
            </a:pPr>
            <a:r>
              <a:rPr lang="en-US" dirty="0"/>
              <a:t>OGC</a:t>
            </a:r>
          </a:p>
          <a:p>
            <a:r>
              <a:rPr lang="en-US" dirty="0"/>
              <a:t>Chantal </a:t>
            </a:r>
            <a:r>
              <a:rPr lang="en-US" dirty="0" err="1"/>
              <a:t>D’Apuzzo</a:t>
            </a:r>
            <a:r>
              <a:rPr lang="en-US" dirty="0"/>
              <a:t>, Associate General Counsel</a:t>
            </a:r>
          </a:p>
          <a:p>
            <a:pPr marL="0" indent="0">
              <a:buNone/>
            </a:pPr>
            <a:r>
              <a:rPr lang="en-US" dirty="0"/>
              <a:t>OCS</a:t>
            </a:r>
          </a:p>
          <a:p>
            <a:r>
              <a:rPr lang="en-US" dirty="0" err="1"/>
              <a:t>Cinzia</a:t>
            </a:r>
            <a:r>
              <a:rPr lang="en-US" dirty="0"/>
              <a:t> </a:t>
            </a:r>
            <a:r>
              <a:rPr lang="en-US" dirty="0" err="1"/>
              <a:t>Zuffada</a:t>
            </a:r>
            <a:r>
              <a:rPr lang="en-US" dirty="0"/>
              <a:t>, Associate Chief Scientist</a:t>
            </a:r>
          </a:p>
          <a:p>
            <a:pPr marL="0" indent="0">
              <a:buNone/>
            </a:pPr>
            <a:r>
              <a:rPr lang="en-US" dirty="0"/>
              <a:t>DRS</a:t>
            </a:r>
          </a:p>
          <a:p>
            <a:r>
              <a:rPr lang="en-US" dirty="0"/>
              <a:t>Janette Beas, Group Lead</a:t>
            </a:r>
          </a:p>
        </p:txBody>
      </p:sp>
      <p:sp>
        <p:nvSpPr>
          <p:cNvPr id="6" name="Footer Placeholder 5">
            <a:extLst>
              <a:ext uri="{FF2B5EF4-FFF2-40B4-BE49-F238E27FC236}">
                <a16:creationId xmlns:a16="http://schemas.microsoft.com/office/drawing/2014/main" id="{53A6F1A9-CF3F-1545-9081-5FF5CE7A19EE}"/>
              </a:ext>
            </a:extLst>
          </p:cNvPr>
          <p:cNvSpPr>
            <a:spLocks noGrp="1"/>
          </p:cNvSpPr>
          <p:nvPr>
            <p:ph type="ftr" sz="quarter" idx="20"/>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1006776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JPL/Caltech Proprietary Business Discreet. Caltech Record. Not for Public Distribution.</a:t>
            </a:r>
            <a:endParaRPr lang="en-US" dirty="0"/>
          </a:p>
        </p:txBody>
      </p:sp>
    </p:spTree>
    <p:extLst>
      <p:ext uri="{BB962C8B-B14F-4D97-AF65-F5344CB8AC3E}">
        <p14:creationId xmlns:p14="http://schemas.microsoft.com/office/powerpoint/2010/main" val="3463981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Law Language</a:t>
            </a:r>
          </a:p>
        </p:txBody>
      </p:sp>
      <p:sp>
        <p:nvSpPr>
          <p:cNvPr id="7" name="Footer Placeholder 6"/>
          <p:cNvSpPr>
            <a:spLocks noGrp="1"/>
          </p:cNvSpPr>
          <p:nvPr>
            <p:ph type="ftr" sz="quarter" idx="21"/>
          </p:nvPr>
        </p:nvSpPr>
        <p:spPr/>
        <p:txBody>
          <a:bodyPr/>
          <a:lstStyle/>
          <a:p>
            <a:r>
              <a:rPr lang="en-US"/>
              <a:t>JPL/Caltech Proprietary Business Discreet. Caltech Record. Not for Public Distribution.</a:t>
            </a:r>
            <a:endParaRPr lang="en-US" dirty="0"/>
          </a:p>
        </p:txBody>
      </p:sp>
      <p:sp>
        <p:nvSpPr>
          <p:cNvPr id="10" name="Content Placeholder 2">
            <a:extLst>
              <a:ext uri="{FF2B5EF4-FFF2-40B4-BE49-F238E27FC236}">
                <a16:creationId xmlns:a16="http://schemas.microsoft.com/office/drawing/2014/main" id="{C9828352-D43E-4C36-81A6-111DC559BA38}"/>
              </a:ext>
            </a:extLst>
          </p:cNvPr>
          <p:cNvSpPr txBox="1">
            <a:spLocks/>
          </p:cNvSpPr>
          <p:nvPr/>
        </p:nvSpPr>
        <p:spPr>
          <a:xfrm>
            <a:off x="501441" y="1475288"/>
            <a:ext cx="7996516" cy="4716790"/>
          </a:xfrm>
          <a:prstGeom prst="rect">
            <a:avLst/>
          </a:prstGeom>
        </p:spPr>
        <p:txBody>
          <a:bodyPr>
            <a:normAutofit fontScale="47500" lnSpcReduction="20000"/>
          </a:bodyPr>
          <a:lstStyle>
            <a:lvl1pPr marL="230188" indent="-230188" algn="l" defTabSz="914400" rtl="0" eaLnBrk="1" latinLnBrk="0" hangingPunct="1">
              <a:spcBef>
                <a:spcPct val="20000"/>
              </a:spcBef>
              <a:buClr>
                <a:schemeClr val="bg1">
                  <a:lumMod val="50000"/>
                </a:schemeClr>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bg1">
                  <a:lumMod val="50000"/>
                </a:schemeClr>
              </a:buClr>
              <a:buFont typeface="Arial" pitchFamily="34" charset="0"/>
              <a:buChar char="•"/>
              <a:defRPr sz="2000" b="0" i="0" u="none" kern="1200">
                <a:solidFill>
                  <a:schemeClr val="tx1"/>
                </a:solidFill>
                <a:latin typeface="+mn-lt"/>
                <a:ea typeface="+mn-ea"/>
                <a:cs typeface="+mn-cs"/>
              </a:defRPr>
            </a:lvl2pPr>
            <a:lvl3pPr marL="1005840" indent="-228600" algn="l" defTabSz="914400" rtl="0" eaLnBrk="1" latinLnBrk="0" hangingPunct="1">
              <a:spcBef>
                <a:spcPct val="20000"/>
              </a:spcBef>
              <a:buClr>
                <a:schemeClr val="bg1">
                  <a:lumMod val="50000"/>
                </a:schemeClr>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bg1">
                  <a:lumMod val="50000"/>
                </a:schemeClr>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7pPr>
            <a:lvl8pPr marL="210312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8pPr>
            <a:lvl9pPr marL="2286000" indent="-182880" algn="l" defTabSz="914400" rtl="0" eaLnBrk="1" latinLnBrk="0" hangingPunct="1">
              <a:spcBef>
                <a:spcPct val="20000"/>
              </a:spcBef>
              <a:buClr>
                <a:schemeClr val="bg1">
                  <a:lumMod val="50000"/>
                </a:schemeClr>
              </a:buClr>
              <a:buFont typeface="Arial" pitchFamily="34" charset="0"/>
              <a:buChar char="•"/>
              <a:defRPr sz="1400" kern="1200" baseline="0">
                <a:solidFill>
                  <a:schemeClr val="tx1"/>
                </a:solidFill>
                <a:latin typeface="+mn-lt"/>
                <a:ea typeface="+mn-ea"/>
                <a:cs typeface="+mn-cs"/>
              </a:defRPr>
            </a:lvl9pPr>
          </a:lstStyle>
          <a:p>
            <a:r>
              <a:rPr lang="en-US" sz="3400" dirty="0"/>
              <a:t>Section 1340 of the Department of Defense and Full-Year Continuing Appropriations Act, 2011, Public Law No. 112-10 reads:</a:t>
            </a:r>
          </a:p>
          <a:p>
            <a:pPr lvl="1"/>
            <a:r>
              <a:rPr lang="en-US" sz="3200" dirty="0"/>
              <a:t>SEC. 526. (a) None of the funds made available by this Act may be used for the National Aeronautics and Space Administration (NASA), the Office of Science and Technology Policy (OSTP), or the National Space Council (NSC) to develop, design, plan, promulgate, implement, or execute a bilateral policy, program, order, or contract of any kind to participate, collaborate, or coordinate bilaterally in any way with China or any Chinese-owned company unless such activities are specifically authorized by a law enacted after the date of enactment of this Act.</a:t>
            </a:r>
          </a:p>
          <a:p>
            <a:pPr lvl="1"/>
            <a:r>
              <a:rPr lang="en-US" sz="3200" dirty="0"/>
              <a:t>(b) None of the funds made available by this Act may be used to effectuate the hosting of official Chinese visitors at facilities belonging to or utilized by NASA.</a:t>
            </a:r>
          </a:p>
          <a:p>
            <a:pPr lvl="1"/>
            <a:r>
              <a:rPr lang="en-US" sz="3200" dirty="0"/>
              <a:t>(c) The limitations described in subsections (a) and (b) shall not apply to activities which NASA, OSTP, or NSC, after consultation with the Federal Bureau of Investigation, have certified—</a:t>
            </a:r>
            <a:br>
              <a:rPr lang="en-US" sz="3200" dirty="0"/>
            </a:br>
            <a:r>
              <a:rPr lang="en-US" sz="3200" dirty="0"/>
              <a:t>(1) pose no risk of resulting in the transfer of technology, data, or other information with national security or economic security implications to China or a Chinese-owned company; and</a:t>
            </a:r>
            <a:br>
              <a:rPr lang="en-US" sz="3200" dirty="0"/>
            </a:br>
            <a:r>
              <a:rPr lang="en-US" sz="3200" dirty="0"/>
              <a:t>(2) will not involve knowing interactions with officials who have been determined by the United States to have direct involvement with violations of human rights.</a:t>
            </a:r>
          </a:p>
          <a:p>
            <a:pPr lvl="1"/>
            <a:r>
              <a:rPr lang="en-US" sz="3200" dirty="0"/>
              <a:t>(d) Any certification made under subsection (c) shall be submitted to the Committees on Appropriations of the House of Representatives and the Senate, and the Federal Bureau of Investigation, no later than 30 days prior to the activity in question and shall include a description of the purpose of the activity, its agenda, its major participants, and its location and timing.</a:t>
            </a:r>
          </a:p>
          <a:p>
            <a:endParaRPr lang="en-US" dirty="0"/>
          </a:p>
        </p:txBody>
      </p:sp>
    </p:spTree>
    <p:extLst>
      <p:ext uri="{BB962C8B-B14F-4D97-AF65-F5344CB8AC3E}">
        <p14:creationId xmlns:p14="http://schemas.microsoft.com/office/powerpoint/2010/main" val="7926076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quot;/&gt;&lt;property id=&quot;20307&quot; value=&quot;329&quot;/&gt;&lt;/object&gt;&lt;object type=&quot;3&quot; unique_id=&quot;10004&quot;&gt;&lt;property id=&quot;20148&quot; value=&quot;5&quot;/&gt;&lt;property id=&quot;20300&quot; value=&quot;Slide 2&quot;/&gt;&lt;property id=&quot;20307&quot; value=&quot;351&quot;/&gt;&lt;/object&gt;&lt;object type=&quot;3&quot; unique_id=&quot;10005&quot;&gt;&lt;property id=&quot;20148&quot; value=&quot;5&quot;/&gt;&lt;property id=&quot;20300&quot; value=&quot;Slide 3&quot;/&gt;&lt;property id=&quot;20307&quot; value=&quot;350&quot;/&gt;&lt;/object&gt;&lt;object type=&quot;3&quot; unique_id=&quot;10006&quot;&gt;&lt;property id=&quot;20148&quot; value=&quot;5&quot;/&gt;&lt;property id=&quot;20300&quot; value=&quot;Slide 4&quot;/&gt;&lt;property id=&quot;20307&quot; value=&quot;331&quot;/&gt;&lt;/object&gt;&lt;/object&gt;&lt;object type=&quot;8&quot; unique_id=&quot;10012&quot;&gt;&lt;/object&gt;&lt;/object&gt;&lt;/database&gt;"/>
  <p:tag name="MMPROD_NEXTUNIQUEID" val="10009"/>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PL-WhiteTheme-4x3-vA6">
  <a:themeElements>
    <a:clrScheme name="JPL Colors - Jan 2017">
      <a:dk1>
        <a:sysClr val="windowText" lastClr="000000"/>
      </a:dk1>
      <a:lt1>
        <a:sysClr val="window" lastClr="FFFFFF"/>
      </a:lt1>
      <a:dk2>
        <a:srgbClr val="5D5D60"/>
      </a:dk2>
      <a:lt2>
        <a:srgbClr val="A5A5A5"/>
      </a:lt2>
      <a:accent1>
        <a:srgbClr val="E31937"/>
      </a:accent1>
      <a:accent2>
        <a:srgbClr val="94A8C2"/>
      </a:accent2>
      <a:accent3>
        <a:srgbClr val="617998"/>
      </a:accent3>
      <a:accent4>
        <a:srgbClr val="A4B34C"/>
      </a:accent4>
      <a:accent5>
        <a:srgbClr val="FF6E1E"/>
      </a:accent5>
      <a:accent6>
        <a:srgbClr val="F2A900"/>
      </a:accent6>
      <a:hlink>
        <a:srgbClr val="E31937"/>
      </a:hlink>
      <a:folHlink>
        <a:srgbClr val="E3193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spDef>
      <a:spPr>
        <a:solidFill>
          <a:schemeClr val="bg1">
            <a:lumMod val="85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Autofit/>
      </a:bodyPr>
      <a:lstStyle>
        <a:defPPr>
          <a:defRPr dirty="0" smtClean="0"/>
        </a:defPPr>
      </a:lstStyle>
    </a:txDef>
  </a:objectDefaults>
  <a:extraClrSchemeLst/>
</a:theme>
</file>

<file path=ppt/theme/theme2.xml><?xml version="1.0" encoding="utf-8"?>
<a:theme xmlns:a="http://schemas.openxmlformats.org/drawingml/2006/main" name="JPL-BlackTheme-4x3-vA6">
  <a:themeElements>
    <a:clrScheme name="JPL Colors - Jan 2017">
      <a:dk1>
        <a:sysClr val="windowText" lastClr="000000"/>
      </a:dk1>
      <a:lt1>
        <a:sysClr val="window" lastClr="FFFFFF"/>
      </a:lt1>
      <a:dk2>
        <a:srgbClr val="5D5D60"/>
      </a:dk2>
      <a:lt2>
        <a:srgbClr val="A5A5A5"/>
      </a:lt2>
      <a:accent1>
        <a:srgbClr val="E31937"/>
      </a:accent1>
      <a:accent2>
        <a:srgbClr val="94A8C2"/>
      </a:accent2>
      <a:accent3>
        <a:srgbClr val="617998"/>
      </a:accent3>
      <a:accent4>
        <a:srgbClr val="A4B34C"/>
      </a:accent4>
      <a:accent5>
        <a:srgbClr val="FF6E1E"/>
      </a:accent5>
      <a:accent6>
        <a:srgbClr val="F2A900"/>
      </a:accent6>
      <a:hlink>
        <a:srgbClr val="E31937"/>
      </a:hlink>
      <a:folHlink>
        <a:srgbClr val="E3193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spDef>
      <a:spPr>
        <a:solidFill>
          <a:schemeClr val="tx2">
            <a:lumMod val="5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2"/>
          </a:solidFill>
          <a:headEnd type="arrow"/>
          <a:tailEnd type="arrow"/>
        </a:ln>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oAutofit/>
      </a:bodyPr>
      <a:lstStyle>
        <a:defPPr>
          <a:defRPr dirty="0" err="1" smtClean="0">
            <a:solidFill>
              <a:srgbClr val="FFFFFF"/>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19368</TotalTime>
  <Words>1838</Words>
  <Application>Microsoft Macintosh PowerPoint</Application>
  <PresentationFormat>On-screen Show (4:3)</PresentationFormat>
  <Paragraphs>114</Paragraphs>
  <Slides>17</Slides>
  <Notes>0</Notes>
  <HiddenSlides>0</HiddenSlides>
  <MMClips>0</MMClips>
  <ScaleCrop>false</ScaleCrop>
  <HeadingPairs>
    <vt:vector size="6" baseType="variant">
      <vt:variant>
        <vt:lpstr>Fonts Used</vt:lpstr>
      </vt:variant>
      <vt:variant>
        <vt:i4>1</vt:i4>
      </vt:variant>
      <vt:variant>
        <vt:lpstr>Theme</vt:lpstr>
      </vt:variant>
      <vt:variant>
        <vt:i4>2</vt:i4>
      </vt:variant>
      <vt:variant>
        <vt:lpstr>Slide Titles</vt:lpstr>
      </vt:variant>
      <vt:variant>
        <vt:i4>17</vt:i4>
      </vt:variant>
    </vt:vector>
  </HeadingPairs>
  <TitlesOfParts>
    <vt:vector size="20" baseType="lpstr">
      <vt:lpstr>Arial</vt:lpstr>
      <vt:lpstr>JPL-WhiteTheme-4x3-vA6</vt:lpstr>
      <vt:lpstr>JPL-BlackTheme-4x3-vA6</vt:lpstr>
      <vt:lpstr>PowerPoint Presentation</vt:lpstr>
      <vt:lpstr>Objective of Town Hall</vt:lpstr>
      <vt:lpstr>What is the Wolf Amendment?</vt:lpstr>
      <vt:lpstr>Congressional Approval Required for Information Exchange </vt:lpstr>
      <vt:lpstr>JPL Activities Affected</vt:lpstr>
      <vt:lpstr>Manager &amp; Employee Related Responsibilities </vt:lpstr>
      <vt:lpstr>I/ECO, OCS and OGC Roles</vt:lpstr>
      <vt:lpstr>DRS Role</vt:lpstr>
      <vt:lpstr>Important Distinctions</vt:lpstr>
      <vt:lpstr>Examples of Allowed Interactions/Activities</vt:lpstr>
      <vt:lpstr>Guidelines for Data Access/Exchange</vt:lpstr>
      <vt:lpstr>Email Communications</vt:lpstr>
      <vt:lpstr>Recent JPL China Bilateral Incidents</vt:lpstr>
      <vt:lpstr>Resources: Guidance on China Restrictions</vt:lpstr>
      <vt:lpstr>POCs for Guidance and Reporting</vt:lpstr>
      <vt:lpstr>PowerPoint Presentation</vt:lpstr>
      <vt:lpstr>Public Law Language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M Stolze</dc:creator>
  <cp:lastModifiedBy>Microsoft Office User</cp:lastModifiedBy>
  <cp:revision>277</cp:revision>
  <cp:lastPrinted>2016-07-26T23:14:33Z</cp:lastPrinted>
  <dcterms:created xsi:type="dcterms:W3CDTF">2016-06-29T01:27:10Z</dcterms:created>
  <dcterms:modified xsi:type="dcterms:W3CDTF">2021-08-23T03:12:33Z</dcterms:modified>
</cp:coreProperties>
</file>